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bin" ContentType="application/vnd.openxmlformats-officedocument.oleObject"/>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6" r:id="rId1"/>
  </p:sldMasterIdLst>
  <p:notesMasterIdLst>
    <p:notesMasterId r:id="rId59"/>
  </p:notesMasterIdLst>
  <p:handoutMasterIdLst>
    <p:handoutMasterId r:id="rId60"/>
  </p:handoutMasterIdLst>
  <p:sldIdLst>
    <p:sldId id="326" r:id="rId2"/>
    <p:sldId id="256" r:id="rId3"/>
    <p:sldId id="276" r:id="rId4"/>
    <p:sldId id="328" r:id="rId5"/>
    <p:sldId id="329" r:id="rId6"/>
    <p:sldId id="330" r:id="rId7"/>
    <p:sldId id="327" r:id="rId8"/>
    <p:sldId id="332" r:id="rId9"/>
    <p:sldId id="281" r:id="rId10"/>
    <p:sldId id="342" r:id="rId11"/>
    <p:sldId id="347" r:id="rId12"/>
    <p:sldId id="331" r:id="rId13"/>
    <p:sldId id="345" r:id="rId14"/>
    <p:sldId id="346" r:id="rId15"/>
    <p:sldId id="348" r:id="rId16"/>
    <p:sldId id="344" r:id="rId17"/>
    <p:sldId id="355" r:id="rId18"/>
    <p:sldId id="356" r:id="rId19"/>
    <p:sldId id="282" r:id="rId20"/>
    <p:sldId id="349" r:id="rId21"/>
    <p:sldId id="350" r:id="rId22"/>
    <p:sldId id="351" r:id="rId23"/>
    <p:sldId id="352" r:id="rId24"/>
    <p:sldId id="353" r:id="rId25"/>
    <p:sldId id="354" r:id="rId26"/>
    <p:sldId id="367" r:id="rId27"/>
    <p:sldId id="284" r:id="rId28"/>
    <p:sldId id="286" r:id="rId29"/>
    <p:sldId id="333" r:id="rId30"/>
    <p:sldId id="288" r:id="rId31"/>
    <p:sldId id="334" r:id="rId32"/>
    <p:sldId id="335" r:id="rId33"/>
    <p:sldId id="338" r:id="rId34"/>
    <p:sldId id="340" r:id="rId35"/>
    <p:sldId id="363" r:id="rId36"/>
    <p:sldId id="362" r:id="rId37"/>
    <p:sldId id="364" r:id="rId38"/>
    <p:sldId id="290" r:id="rId39"/>
    <p:sldId id="291" r:id="rId40"/>
    <p:sldId id="292" r:id="rId41"/>
    <p:sldId id="293" r:id="rId42"/>
    <p:sldId id="294" r:id="rId43"/>
    <p:sldId id="368" r:id="rId44"/>
    <p:sldId id="337" r:id="rId45"/>
    <p:sldId id="296" r:id="rId46"/>
    <p:sldId id="297" r:id="rId47"/>
    <p:sldId id="359" r:id="rId48"/>
    <p:sldId id="360" r:id="rId49"/>
    <p:sldId id="358" r:id="rId50"/>
    <p:sldId id="298" r:id="rId51"/>
    <p:sldId id="300" r:id="rId52"/>
    <p:sldId id="361" r:id="rId53"/>
    <p:sldId id="324" r:id="rId54"/>
    <p:sldId id="365" r:id="rId55"/>
    <p:sldId id="357" r:id="rId56"/>
    <p:sldId id="341" r:id="rId57"/>
    <p:sldId id="366" r:id="rId5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00DA"/>
    <a:srgbClr val="F22E00"/>
    <a:srgbClr val="0F2D8B"/>
    <a:srgbClr val="4C1BD7"/>
    <a:srgbClr val="00A400"/>
    <a:srgbClr val="000000"/>
    <a:srgbClr val="CC3300"/>
    <a:srgbClr val="FFFA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2" autoAdjust="0"/>
    <p:restoredTop sz="94699" autoAdjust="0"/>
  </p:normalViewPr>
  <p:slideViewPr>
    <p:cSldViewPr>
      <p:cViewPr>
        <p:scale>
          <a:sx n="33" d="100"/>
          <a:sy n="33" d="100"/>
        </p:scale>
        <p:origin x="-1422" y="-3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20000"/>
              </a:spcBef>
              <a:defRPr sz="1200">
                <a:latin typeface="Times New Roman" pitchFamily="18" charset="0"/>
              </a:defRPr>
            </a:lvl1pPr>
          </a:lstStyle>
          <a:p>
            <a:endParaRPr lang="en-US"/>
          </a:p>
        </p:txBody>
      </p:sp>
      <p:sp>
        <p:nvSpPr>
          <p:cNvPr id="2662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20000"/>
              </a:spcBef>
              <a:defRPr sz="1200">
                <a:latin typeface="Times New Roman" pitchFamily="18" charset="0"/>
              </a:defRPr>
            </a:lvl1pPr>
          </a:lstStyle>
          <a:p>
            <a:endParaRPr lang="en-US"/>
          </a:p>
        </p:txBody>
      </p:sp>
      <p:sp>
        <p:nvSpPr>
          <p:cNvPr id="2662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20000"/>
              </a:spcBef>
              <a:defRPr sz="1200">
                <a:latin typeface="Times New Roman" pitchFamily="18" charset="0"/>
              </a:defRPr>
            </a:lvl1pPr>
          </a:lstStyle>
          <a:p>
            <a:endParaRPr lang="en-US"/>
          </a:p>
        </p:txBody>
      </p:sp>
      <p:sp>
        <p:nvSpPr>
          <p:cNvPr id="2662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20000"/>
              </a:spcBef>
              <a:defRPr sz="1200">
                <a:latin typeface="Times New Roman" pitchFamily="18" charset="0"/>
              </a:defRPr>
            </a:lvl1pPr>
          </a:lstStyle>
          <a:p>
            <a:fld id="{B28FCAD3-CC92-4C48-B811-5B966FA3E253}"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endParaRPr lang="en-US"/>
          </a:p>
        </p:txBody>
      </p:sp>
      <p:sp>
        <p:nvSpPr>
          <p:cNvPr id="389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endParaRPr lang="en-US"/>
          </a:p>
        </p:txBody>
      </p:sp>
      <p:sp>
        <p:nvSpPr>
          <p:cNvPr id="389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89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89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endParaRPr lang="en-US"/>
          </a:p>
        </p:txBody>
      </p:sp>
      <p:sp>
        <p:nvSpPr>
          <p:cNvPr id="389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6CF6D290-7F63-4422-9C5D-C4470366D02C}"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Arial" charset="0"/>
      </a:defRPr>
    </a:lvl1pPr>
    <a:lvl2pPr marL="457200" algn="l" rtl="0" fontAlgn="base">
      <a:spcBef>
        <a:spcPct val="30000"/>
      </a:spcBef>
      <a:spcAft>
        <a:spcPct val="0"/>
      </a:spcAft>
      <a:defRPr sz="1200" kern="1200">
        <a:solidFill>
          <a:schemeClr val="tx1"/>
        </a:solidFill>
        <a:latin typeface="Times New Roman" pitchFamily="18" charset="0"/>
        <a:ea typeface="+mn-ea"/>
        <a:cs typeface="Arial" charset="0"/>
      </a:defRPr>
    </a:lvl2pPr>
    <a:lvl3pPr marL="914400" algn="l" rtl="0" fontAlgn="base">
      <a:spcBef>
        <a:spcPct val="30000"/>
      </a:spcBef>
      <a:spcAft>
        <a:spcPct val="0"/>
      </a:spcAft>
      <a:defRPr sz="1200" kern="1200">
        <a:solidFill>
          <a:schemeClr val="tx1"/>
        </a:solidFill>
        <a:latin typeface="Times New Roman" pitchFamily="18" charset="0"/>
        <a:ea typeface="+mn-ea"/>
        <a:cs typeface="Arial" charset="0"/>
      </a:defRPr>
    </a:lvl3pPr>
    <a:lvl4pPr marL="1371600" algn="l" rtl="0" fontAlgn="base">
      <a:spcBef>
        <a:spcPct val="30000"/>
      </a:spcBef>
      <a:spcAft>
        <a:spcPct val="0"/>
      </a:spcAft>
      <a:defRPr sz="1200" kern="1200">
        <a:solidFill>
          <a:schemeClr val="tx1"/>
        </a:solidFill>
        <a:latin typeface="Times New Roman" pitchFamily="18" charset="0"/>
        <a:ea typeface="+mn-ea"/>
        <a:cs typeface="Arial" charset="0"/>
      </a:defRPr>
    </a:lvl4pPr>
    <a:lvl5pPr marL="1828800" algn="l" rtl="0" fontAlgn="base">
      <a:spcBef>
        <a:spcPct val="30000"/>
      </a:spcBef>
      <a:spcAft>
        <a:spcPct val="0"/>
      </a:spcAft>
      <a:defRPr sz="1200" kern="1200">
        <a:solidFill>
          <a:schemeClr val="tx1"/>
        </a:solidFill>
        <a:latin typeface="Times New Roman" pitchFamily="18"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ianrpubs.unl.edu/epublic/archive/g1513/build/g1513.pdf"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F3E50D-C3AE-4310-B70A-C11F2B0585DD}" type="slidenum">
              <a:rPr lang="en-US"/>
              <a:pPr/>
              <a:t>2</a:t>
            </a:fld>
            <a:endParaRPr lang="en-US"/>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0A959B-FC98-4882-96AA-2415C9AA3245}" type="slidenum">
              <a:rPr lang="en-US"/>
              <a:pPr/>
              <a:t>38</a:t>
            </a:fld>
            <a:endParaRPr lang="en-US"/>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0E814E-2552-44FD-ACB8-9A5AFD03B589}" type="slidenum">
              <a:rPr lang="en-US"/>
              <a:pPr/>
              <a:t>39</a:t>
            </a:fld>
            <a:endParaRPr lang="en-US"/>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27B919-164D-4333-AEBF-3AA243B2A86A}" type="slidenum">
              <a:rPr lang="en-US"/>
              <a:pPr/>
              <a:t>40</a:t>
            </a:fld>
            <a:endParaRPr lang="en-US"/>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EB69FC-9311-444E-B87E-AFB7F16C2E11}" type="slidenum">
              <a:rPr lang="en-US"/>
              <a:pPr/>
              <a:t>41</a:t>
            </a:fld>
            <a:endParaRPr lang="en-US"/>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375A3A-BD2E-4BC7-8589-AA1ADA5F28E9}" type="slidenum">
              <a:rPr lang="en-US"/>
              <a:pPr/>
              <a:t>42</a:t>
            </a:fld>
            <a:endParaRPr lang="en-US"/>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97F5FF-33F9-40EE-A46F-A8635EEF6C85}" type="slidenum">
              <a:rPr lang="en-US"/>
              <a:pPr/>
              <a:t>45</a:t>
            </a:fld>
            <a:endParaRPr lang="en-US"/>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FD476A-B903-4C8C-87B9-E9A3B07E663D}" type="slidenum">
              <a:rPr lang="en-US"/>
              <a:pPr/>
              <a:t>46</a:t>
            </a:fld>
            <a:endParaRPr lang="en-US"/>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AE46C1-EBD0-4E39-848E-2FE64AFB60FB}" type="slidenum">
              <a:rPr lang="en-US"/>
              <a:pPr/>
              <a:t>50</a:t>
            </a:fld>
            <a:endParaRPr lang="en-US"/>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F3E92D-E684-44DA-8142-E872ED4D0AA5}" type="slidenum">
              <a:rPr lang="en-US"/>
              <a:pPr/>
              <a:t>51</a:t>
            </a:fld>
            <a:endParaRPr lang="en-US"/>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EE09942-A6C1-4EBF-B221-09D42531AD17}" type="slidenum">
              <a:rPr lang="en-US"/>
              <a:pPr/>
              <a:t>53</a:t>
            </a:fld>
            <a:endParaRPr lang="en-US"/>
          </a:p>
        </p:txBody>
      </p:sp>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p:txBody>
          <a:bodyPr/>
          <a:lstStyle/>
          <a:p>
            <a:pPr>
              <a:spcBef>
                <a:spcPct val="0"/>
              </a:spcBef>
            </a:pPr>
            <a:r>
              <a:rPr lang="en-US">
                <a:hlinkClick r:id="rId3"/>
              </a:rPr>
              <a:t>http://www.ianrpubs.unl.edu/epublic/archive/g1513/build/g1513.pdf</a:t>
            </a:r>
            <a:endParaRPr lang="en-US"/>
          </a:p>
        </p:txBody>
      </p:sp>
      <p:sp>
        <p:nvSpPr>
          <p:cNvPr id="79876"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ACB042CB-6D6B-4D48-82C5-567DE64AC02E}" type="slidenum">
              <a:rPr lang="en-US" sz="1200">
                <a:latin typeface="+mn-lt"/>
                <a:cs typeface="+mn-cs"/>
              </a:rPr>
              <a:pPr algn="r">
                <a:defRPr/>
              </a:pPr>
              <a:t>53</a:t>
            </a:fld>
            <a:endParaRPr lang="en-US" sz="1200">
              <a:latin typeface="+mn-lt"/>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C967E6-9C79-4406-B9D9-5D90B32D179C}" type="slidenum">
              <a:rPr lang="en-US"/>
              <a:pPr/>
              <a:t>3</a:t>
            </a:fld>
            <a:endParaRPr lang="en-US"/>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TextEdit="1"/>
          </p:cNvSpPr>
          <p:nvPr>
            <p:ph type="sldImg"/>
          </p:nvPr>
        </p:nvSpPr>
        <p:spPr bwMode="auto">
          <a:noFill/>
          <a:ln>
            <a:solidFill>
              <a:srgbClr val="000000"/>
            </a:solidFill>
            <a:miter lim="800000"/>
            <a:headEnd/>
            <a:tailEnd/>
          </a:ln>
        </p:spPr>
      </p:sp>
      <p:sp>
        <p:nvSpPr>
          <p:cNvPr id="70659"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94917D-6253-4C3A-BEDB-59ABFEC524EF}" type="slidenum">
              <a:rPr lang="en-US"/>
              <a:pPr/>
              <a:t>9</a:t>
            </a:fld>
            <a:endParaRPr lang="en-US"/>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C61B04-3CC8-4752-93F5-DB0DF94EA8C8}" type="slidenum">
              <a:rPr lang="en-US"/>
              <a:pPr/>
              <a:t>18</a:t>
            </a:fld>
            <a:endParaRPr lang="en-US"/>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45B2AD-FCE5-4EA4-9009-06EFE57FBCE0}" type="slidenum">
              <a:rPr lang="en-US"/>
              <a:pPr/>
              <a:t>19</a:t>
            </a:fld>
            <a:endParaRPr lang="en-US"/>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3545B6-8E4D-4A94-A7AD-A9C6C02DD7CA}" type="slidenum">
              <a:rPr lang="en-US"/>
              <a:pPr/>
              <a:t>27</a:t>
            </a:fld>
            <a:endParaRPr lang="en-US"/>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CAE579-55C5-4648-8BB2-AE1EF8A12B9D}" type="slidenum">
              <a:rPr lang="en-US"/>
              <a:pPr/>
              <a:t>28</a:t>
            </a:fld>
            <a:endParaRPr lang="en-US"/>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CAE579-55C5-4648-8BB2-AE1EF8A12B9D}" type="slidenum">
              <a:rPr lang="en-US"/>
              <a:pPr/>
              <a:t>29</a:t>
            </a:fld>
            <a:endParaRPr lang="en-US"/>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0F1614-0A27-477E-B0CA-67F6F6596C1A}" type="slidenum">
              <a:rPr lang="en-US"/>
              <a:pPr/>
              <a:t>30</a:t>
            </a:fld>
            <a:endParaRPr lang="en-US"/>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5586" name="Group 2"/>
          <p:cNvGrpSpPr>
            <a:grpSpLocks/>
          </p:cNvGrpSpPr>
          <p:nvPr/>
        </p:nvGrpSpPr>
        <p:grpSpPr bwMode="auto">
          <a:xfrm>
            <a:off x="0" y="0"/>
            <a:ext cx="8805863" cy="6858000"/>
            <a:chOff x="0" y="0"/>
            <a:chExt cx="5547" cy="4320"/>
          </a:xfrm>
        </p:grpSpPr>
        <p:grpSp>
          <p:nvGrpSpPr>
            <p:cNvPr id="195587" name="Group 3"/>
            <p:cNvGrpSpPr>
              <a:grpSpLocks/>
            </p:cNvGrpSpPr>
            <p:nvPr userDrawn="1"/>
          </p:nvGrpSpPr>
          <p:grpSpPr bwMode="auto">
            <a:xfrm rot="-215207">
              <a:off x="3690" y="234"/>
              <a:ext cx="1857" cy="3625"/>
              <a:chOff x="3010" y="778"/>
              <a:chExt cx="1857" cy="3625"/>
            </a:xfrm>
          </p:grpSpPr>
          <p:sp>
            <p:nvSpPr>
              <p:cNvPr id="195588" name="Freeform 4"/>
              <p:cNvSpPr>
                <a:spLocks/>
              </p:cNvSpPr>
              <p:nvPr userDrawn="1"/>
            </p:nvSpPr>
            <p:spPr bwMode="ltGray">
              <a:xfrm rot="12185230" flipV="1">
                <a:off x="3534" y="778"/>
                <a:ext cx="1333" cy="1485"/>
              </a:xfrm>
              <a:custGeom>
                <a:avLst/>
                <a:gdLst/>
                <a:ahLst/>
                <a:cxnLst>
                  <a:cxn ang="0">
                    <a:pos x="16" y="370"/>
                  </a:cxn>
                  <a:cxn ang="0">
                    <a:pos x="6" y="341"/>
                  </a:cxn>
                  <a:cxn ang="0">
                    <a:pos x="0" y="289"/>
                  </a:cxn>
                  <a:cxn ang="0">
                    <a:pos x="4" y="222"/>
                  </a:cxn>
                  <a:cxn ang="0">
                    <a:pos x="25" y="151"/>
                  </a:cxn>
                  <a:cxn ang="0">
                    <a:pos x="69" y="84"/>
                  </a:cxn>
                  <a:cxn ang="0">
                    <a:pos x="142" y="31"/>
                  </a:cxn>
                  <a:cxn ang="0">
                    <a:pos x="247" y="2"/>
                  </a:cxn>
                  <a:cxn ang="0">
                    <a:pos x="380" y="9"/>
                  </a:cxn>
                  <a:cxn ang="0">
                    <a:pos x="484" y="68"/>
                  </a:cxn>
                  <a:cxn ang="0">
                    <a:pos x="554" y="165"/>
                  </a:cxn>
                  <a:cxn ang="0">
                    <a:pos x="591" y="284"/>
                  </a:cxn>
                  <a:cxn ang="0">
                    <a:pos x="595" y="409"/>
                  </a:cxn>
                  <a:cxn ang="0">
                    <a:pos x="566" y="525"/>
                  </a:cxn>
                  <a:cxn ang="0">
                    <a:pos x="507" y="615"/>
                  </a:cxn>
                  <a:cxn ang="0">
                    <a:pos x="417" y="663"/>
                  </a:cxn>
                  <a:cxn ang="0">
                    <a:pos x="389" y="659"/>
                  </a:cxn>
                  <a:cxn ang="0">
                    <a:pos x="441" y="617"/>
                  </a:cxn>
                  <a:cxn ang="0">
                    <a:pos x="482" y="544"/>
                  </a:cxn>
                  <a:cxn ang="0">
                    <a:pos x="509" y="454"/>
                  </a:cxn>
                  <a:cxn ang="0">
                    <a:pos x="520" y="355"/>
                  </a:cxn>
                  <a:cxn ang="0">
                    <a:pos x="514" y="258"/>
                  </a:cxn>
                  <a:cxn ang="0">
                    <a:pos x="485" y="174"/>
                  </a:cxn>
                  <a:cxn ang="0">
                    <a:pos x="433" y="112"/>
                  </a:cxn>
                  <a:cxn ang="0">
                    <a:pos x="341" y="75"/>
                  </a:cxn>
                  <a:cxn ang="0">
                    <a:pos x="246" y="61"/>
                  </a:cxn>
                  <a:cxn ang="0">
                    <a:pos x="174" y="71"/>
                  </a:cxn>
                  <a:cxn ang="0">
                    <a:pos x="121" y="101"/>
                  </a:cxn>
                  <a:cxn ang="0">
                    <a:pos x="84" y="149"/>
                  </a:cxn>
                  <a:cxn ang="0">
                    <a:pos x="57" y="206"/>
                  </a:cxn>
                  <a:cxn ang="0">
                    <a:pos x="40" y="272"/>
                  </a:cxn>
                  <a:cxn ang="0">
                    <a:pos x="28" y="339"/>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2"/>
              </a:solidFill>
              <a:ln w="9525">
                <a:noFill/>
                <a:round/>
                <a:headEnd/>
                <a:tailEnd/>
              </a:ln>
            </p:spPr>
            <p:txBody>
              <a:bodyPr/>
              <a:lstStyle/>
              <a:p>
                <a:endParaRPr lang="en-US"/>
              </a:p>
            </p:txBody>
          </p:sp>
          <p:sp>
            <p:nvSpPr>
              <p:cNvPr id="195589" name="Freeform 5"/>
              <p:cNvSpPr>
                <a:spLocks/>
              </p:cNvSpPr>
              <p:nvPr userDrawn="1"/>
            </p:nvSpPr>
            <p:spPr bwMode="ltGray">
              <a:xfrm rot="12185230" flipV="1">
                <a:off x="4029" y="1802"/>
                <a:ext cx="571" cy="531"/>
              </a:xfrm>
              <a:custGeom>
                <a:avLst/>
                <a:gdLst/>
                <a:ahLst/>
                <a:cxnLst>
                  <a:cxn ang="0">
                    <a:pos x="0" y="0"/>
                  </a:cxn>
                  <a:cxn ang="0">
                    <a:pos x="0" y="25"/>
                  </a:cxn>
                  <a:cxn ang="0">
                    <a:pos x="3" y="50"/>
                  </a:cxn>
                  <a:cxn ang="0">
                    <a:pos x="6" y="75"/>
                  </a:cxn>
                  <a:cxn ang="0">
                    <a:pos x="11" y="98"/>
                  </a:cxn>
                  <a:cxn ang="0">
                    <a:pos x="18" y="119"/>
                  </a:cxn>
                  <a:cxn ang="0">
                    <a:pos x="27" y="141"/>
                  </a:cxn>
                  <a:cxn ang="0">
                    <a:pos x="38" y="161"/>
                  </a:cxn>
                  <a:cxn ang="0">
                    <a:pos x="51" y="178"/>
                  </a:cxn>
                  <a:cxn ang="0">
                    <a:pos x="67" y="194"/>
                  </a:cxn>
                  <a:cxn ang="0">
                    <a:pos x="86" y="208"/>
                  </a:cxn>
                  <a:cxn ang="0">
                    <a:pos x="106" y="219"/>
                  </a:cxn>
                  <a:cxn ang="0">
                    <a:pos x="131" y="228"/>
                  </a:cxn>
                  <a:cxn ang="0">
                    <a:pos x="158" y="234"/>
                  </a:cxn>
                  <a:cxn ang="0">
                    <a:pos x="188" y="237"/>
                  </a:cxn>
                  <a:cxn ang="0">
                    <a:pos x="220" y="236"/>
                  </a:cxn>
                  <a:cxn ang="0">
                    <a:pos x="257" y="232"/>
                  </a:cxn>
                  <a:cxn ang="0">
                    <a:pos x="224" y="227"/>
                  </a:cxn>
                  <a:cxn ang="0">
                    <a:pos x="195" y="220"/>
                  </a:cxn>
                  <a:cxn ang="0">
                    <a:pos x="170" y="212"/>
                  </a:cxn>
                  <a:cxn ang="0">
                    <a:pos x="148" y="204"/>
                  </a:cxn>
                  <a:cxn ang="0">
                    <a:pos x="128" y="193"/>
                  </a:cxn>
                  <a:cxn ang="0">
                    <a:pos x="112" y="182"/>
                  </a:cxn>
                  <a:cxn ang="0">
                    <a:pos x="97" y="169"/>
                  </a:cxn>
                  <a:cxn ang="0">
                    <a:pos x="84" y="155"/>
                  </a:cxn>
                  <a:cxn ang="0">
                    <a:pos x="72" y="141"/>
                  </a:cxn>
                  <a:cxn ang="0">
                    <a:pos x="61" y="125"/>
                  </a:cxn>
                  <a:cxn ang="0">
                    <a:pos x="52" y="107"/>
                  </a:cxn>
                  <a:cxn ang="0">
                    <a:pos x="43" y="88"/>
                  </a:cxn>
                  <a:cxn ang="0">
                    <a:pos x="33" y="69"/>
                  </a:cxn>
                  <a:cxn ang="0">
                    <a:pos x="23" y="47"/>
                  </a:cxn>
                  <a:cxn ang="0">
                    <a:pos x="12" y="24"/>
                  </a:cxn>
                  <a:cxn ang="0">
                    <a:pos x="0" y="0"/>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2"/>
              </a:solidFill>
              <a:ln w="9525">
                <a:noFill/>
                <a:round/>
                <a:headEnd/>
                <a:tailEnd/>
              </a:ln>
            </p:spPr>
            <p:txBody>
              <a:bodyPr/>
              <a:lstStyle/>
              <a:p>
                <a:endParaRPr lang="en-US"/>
              </a:p>
            </p:txBody>
          </p:sp>
          <p:sp>
            <p:nvSpPr>
              <p:cNvPr id="195590" name="Freeform 6"/>
              <p:cNvSpPr>
                <a:spLocks/>
              </p:cNvSpPr>
              <p:nvPr userDrawn="1"/>
            </p:nvSpPr>
            <p:spPr bwMode="ltGray">
              <a:xfrm rot="12185230" flipV="1">
                <a:off x="3639" y="2167"/>
                <a:ext cx="277" cy="249"/>
              </a:xfrm>
              <a:custGeom>
                <a:avLst/>
                <a:gdLst/>
                <a:ahLst/>
                <a:cxnLst>
                  <a:cxn ang="0">
                    <a:pos x="77" y="0"/>
                  </a:cxn>
                  <a:cxn ang="0">
                    <a:pos x="124" y="108"/>
                  </a:cxn>
                  <a:cxn ang="0">
                    <a:pos x="120" y="107"/>
                  </a:cxn>
                  <a:cxn ang="0">
                    <a:pos x="107" y="105"/>
                  </a:cxn>
                  <a:cxn ang="0">
                    <a:pos x="89" y="101"/>
                  </a:cxn>
                  <a:cxn ang="0">
                    <a:pos x="68" y="99"/>
                  </a:cxn>
                  <a:cxn ang="0">
                    <a:pos x="45" y="97"/>
                  </a:cxn>
                  <a:cxn ang="0">
                    <a:pos x="25" y="98"/>
                  </a:cxn>
                  <a:cxn ang="0">
                    <a:pos x="9" y="102"/>
                  </a:cxn>
                  <a:cxn ang="0">
                    <a:pos x="0" y="110"/>
                  </a:cxn>
                  <a:cxn ang="0">
                    <a:pos x="4" y="98"/>
                  </a:cxn>
                  <a:cxn ang="0">
                    <a:pos x="8" y="89"/>
                  </a:cxn>
                  <a:cxn ang="0">
                    <a:pos x="16" y="82"/>
                  </a:cxn>
                  <a:cxn ang="0">
                    <a:pos x="25" y="76"/>
                  </a:cxn>
                  <a:cxn ang="0">
                    <a:pos x="36" y="72"/>
                  </a:cxn>
                  <a:cxn ang="0">
                    <a:pos x="47" y="71"/>
                  </a:cxn>
                  <a:cxn ang="0">
                    <a:pos x="59" y="71"/>
                  </a:cxn>
                  <a:cxn ang="0">
                    <a:pos x="72" y="74"/>
                  </a:cxn>
                  <a:cxn ang="0">
                    <a:pos x="73" y="71"/>
                  </a:cxn>
                  <a:cxn ang="0">
                    <a:pos x="70" y="56"/>
                  </a:cxn>
                  <a:cxn ang="0">
                    <a:pos x="67" y="38"/>
                  </a:cxn>
                  <a:cxn ang="0">
                    <a:pos x="65" y="30"/>
                  </a:cxn>
                  <a:cxn ang="0">
                    <a:pos x="63" y="30"/>
                  </a:cxn>
                  <a:cxn ang="0">
                    <a:pos x="61" y="29"/>
                  </a:cxn>
                  <a:cxn ang="0">
                    <a:pos x="59" y="26"/>
                  </a:cxn>
                  <a:cxn ang="0">
                    <a:pos x="57" y="23"/>
                  </a:cxn>
                  <a:cxn ang="0">
                    <a:pos x="57" y="19"/>
                  </a:cxn>
                  <a:cxn ang="0">
                    <a:pos x="59" y="14"/>
                  </a:cxn>
                  <a:cxn ang="0">
                    <a:pos x="66" y="8"/>
                  </a:cxn>
                  <a:cxn ang="0">
                    <a:pos x="77" y="0"/>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2"/>
              </a:solidFill>
              <a:ln w="9525">
                <a:noFill/>
                <a:round/>
                <a:headEnd/>
                <a:tailEnd/>
              </a:ln>
            </p:spPr>
            <p:txBody>
              <a:bodyPr/>
              <a:lstStyle/>
              <a:p>
                <a:endParaRPr lang="en-US"/>
              </a:p>
            </p:txBody>
          </p:sp>
          <p:sp>
            <p:nvSpPr>
              <p:cNvPr id="195591" name="Freeform 7"/>
              <p:cNvSpPr>
                <a:spLocks/>
              </p:cNvSpPr>
              <p:nvPr userDrawn="1"/>
            </p:nvSpPr>
            <p:spPr bwMode="ltGray">
              <a:xfrm rot="12185230" flipV="1">
                <a:off x="3979" y="977"/>
                <a:ext cx="245" cy="347"/>
              </a:xfrm>
              <a:custGeom>
                <a:avLst/>
                <a:gdLst/>
                <a:ahLst/>
                <a:cxnLst>
                  <a:cxn ang="0">
                    <a:pos x="0" y="0"/>
                  </a:cxn>
                  <a:cxn ang="0">
                    <a:pos x="5" y="1"/>
                  </a:cxn>
                  <a:cxn ang="0">
                    <a:pos x="18" y="5"/>
                  </a:cxn>
                  <a:cxn ang="0">
                    <a:pos x="37" y="12"/>
                  </a:cxn>
                  <a:cxn ang="0">
                    <a:pos x="58" y="24"/>
                  </a:cxn>
                  <a:cxn ang="0">
                    <a:pos x="78" y="44"/>
                  </a:cxn>
                  <a:cxn ang="0">
                    <a:pos x="96" y="71"/>
                  </a:cxn>
                  <a:cxn ang="0">
                    <a:pos x="107" y="108"/>
                  </a:cxn>
                  <a:cxn ang="0">
                    <a:pos x="109" y="156"/>
                  </a:cxn>
                  <a:cxn ang="0">
                    <a:pos x="105" y="156"/>
                  </a:cxn>
                  <a:cxn ang="0">
                    <a:pos x="99" y="156"/>
                  </a:cxn>
                  <a:cxn ang="0">
                    <a:pos x="93" y="156"/>
                  </a:cxn>
                  <a:cxn ang="0">
                    <a:pos x="87" y="154"/>
                  </a:cxn>
                  <a:cxn ang="0">
                    <a:pos x="81" y="153"/>
                  </a:cxn>
                  <a:cxn ang="0">
                    <a:pos x="74" y="150"/>
                  </a:cxn>
                  <a:cxn ang="0">
                    <a:pos x="66" y="145"/>
                  </a:cxn>
                  <a:cxn ang="0">
                    <a:pos x="58" y="139"/>
                  </a:cxn>
                  <a:cxn ang="0">
                    <a:pos x="53" y="126"/>
                  </a:cxn>
                  <a:cxn ang="0">
                    <a:pos x="53" y="111"/>
                  </a:cxn>
                  <a:cxn ang="0">
                    <a:pos x="56" y="96"/>
                  </a:cxn>
                  <a:cxn ang="0">
                    <a:pos x="59" y="80"/>
                  </a:cxn>
                  <a:cxn ang="0">
                    <a:pos x="56" y="62"/>
                  </a:cxn>
                  <a:cxn ang="0">
                    <a:pos x="48" y="43"/>
                  </a:cxn>
                  <a:cxn ang="0">
                    <a:pos x="31" y="23"/>
                  </a:cxn>
                  <a:cxn ang="0">
                    <a:pos x="0" y="0"/>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2"/>
              </a:solidFill>
              <a:ln w="9525">
                <a:noFill/>
                <a:round/>
                <a:headEnd/>
                <a:tailEnd/>
              </a:ln>
            </p:spPr>
            <p:txBody>
              <a:bodyPr/>
              <a:lstStyle/>
              <a:p>
                <a:endParaRPr lang="en-US"/>
              </a:p>
            </p:txBody>
          </p:sp>
          <p:sp>
            <p:nvSpPr>
              <p:cNvPr id="195592" name="Freeform 8"/>
              <p:cNvSpPr>
                <a:spLocks/>
              </p:cNvSpPr>
              <p:nvPr userDrawn="1"/>
            </p:nvSpPr>
            <p:spPr bwMode="ltGray">
              <a:xfrm rot="12185230" flipV="1">
                <a:off x="3845" y="2207"/>
                <a:ext cx="103" cy="209"/>
              </a:xfrm>
              <a:custGeom>
                <a:avLst/>
                <a:gdLst/>
                <a:ahLst/>
                <a:cxnLst>
                  <a:cxn ang="0">
                    <a:pos x="31" y="0"/>
                  </a:cxn>
                  <a:cxn ang="0">
                    <a:pos x="20" y="38"/>
                  </a:cxn>
                  <a:cxn ang="0">
                    <a:pos x="15" y="62"/>
                  </a:cxn>
                  <a:cxn ang="0">
                    <a:pos x="11" y="79"/>
                  </a:cxn>
                  <a:cxn ang="0">
                    <a:pos x="0" y="94"/>
                  </a:cxn>
                  <a:cxn ang="0">
                    <a:pos x="12" y="88"/>
                  </a:cxn>
                  <a:cxn ang="0">
                    <a:pos x="23" y="80"/>
                  </a:cxn>
                  <a:cxn ang="0">
                    <a:pos x="32" y="69"/>
                  </a:cxn>
                  <a:cxn ang="0">
                    <a:pos x="40" y="57"/>
                  </a:cxn>
                  <a:cxn ang="0">
                    <a:pos x="45" y="44"/>
                  </a:cxn>
                  <a:cxn ang="0">
                    <a:pos x="46" y="30"/>
                  </a:cxn>
                  <a:cxn ang="0">
                    <a:pos x="42" y="15"/>
                  </a:cxn>
                  <a:cxn ang="0">
                    <a:pos x="31" y="0"/>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2"/>
              </a:solidFill>
              <a:ln w="9525">
                <a:noFill/>
                <a:round/>
                <a:headEnd/>
                <a:tailEnd/>
              </a:ln>
            </p:spPr>
            <p:txBody>
              <a:bodyPr/>
              <a:lstStyle/>
              <a:p>
                <a:endParaRPr lang="en-US"/>
              </a:p>
            </p:txBody>
          </p:sp>
          <p:sp>
            <p:nvSpPr>
              <p:cNvPr id="195593" name="Freeform 9"/>
              <p:cNvSpPr>
                <a:spLocks/>
              </p:cNvSpPr>
              <p:nvPr userDrawn="1"/>
            </p:nvSpPr>
            <p:spPr bwMode="ltGray">
              <a:xfrm rot="12185230" flipV="1">
                <a:off x="3895" y="1325"/>
                <a:ext cx="120" cy="90"/>
              </a:xfrm>
              <a:custGeom>
                <a:avLst/>
                <a:gdLst/>
                <a:ahLst/>
                <a:cxnLst>
                  <a:cxn ang="0">
                    <a:pos x="0" y="0"/>
                  </a:cxn>
                  <a:cxn ang="0">
                    <a:pos x="1" y="1"/>
                  </a:cxn>
                  <a:cxn ang="0">
                    <a:pos x="6" y="3"/>
                  </a:cxn>
                  <a:cxn ang="0">
                    <a:pos x="13" y="8"/>
                  </a:cxn>
                  <a:cxn ang="0">
                    <a:pos x="21" y="12"/>
                  </a:cxn>
                  <a:cxn ang="0">
                    <a:pos x="29" y="15"/>
                  </a:cxn>
                  <a:cxn ang="0">
                    <a:pos x="38" y="17"/>
                  </a:cxn>
                  <a:cxn ang="0">
                    <a:pos x="46" y="18"/>
                  </a:cxn>
                  <a:cxn ang="0">
                    <a:pos x="54" y="16"/>
                  </a:cxn>
                  <a:cxn ang="0">
                    <a:pos x="53" y="25"/>
                  </a:cxn>
                  <a:cxn ang="0">
                    <a:pos x="50" y="33"/>
                  </a:cxn>
                  <a:cxn ang="0">
                    <a:pos x="44" y="38"/>
                  </a:cxn>
                  <a:cxn ang="0">
                    <a:pos x="37" y="40"/>
                  </a:cxn>
                  <a:cxn ang="0">
                    <a:pos x="28" y="39"/>
                  </a:cxn>
                  <a:cxn ang="0">
                    <a:pos x="19" y="32"/>
                  </a:cxn>
                  <a:cxn ang="0">
                    <a:pos x="10" y="20"/>
                  </a:cxn>
                  <a:cxn ang="0">
                    <a:pos x="0" y="0"/>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2"/>
              </a:solidFill>
              <a:ln w="9525">
                <a:noFill/>
                <a:round/>
                <a:headEnd/>
                <a:tailEnd/>
              </a:ln>
            </p:spPr>
            <p:txBody>
              <a:bodyPr/>
              <a:lstStyle/>
              <a:p>
                <a:endParaRPr lang="en-US"/>
              </a:p>
            </p:txBody>
          </p:sp>
          <p:sp>
            <p:nvSpPr>
              <p:cNvPr id="195594" name="Freeform 10"/>
              <p:cNvSpPr>
                <a:spLocks/>
              </p:cNvSpPr>
              <p:nvPr userDrawn="1"/>
            </p:nvSpPr>
            <p:spPr bwMode="ltGray">
              <a:xfrm rot="12185230" flipV="1">
                <a:off x="3010" y="2344"/>
                <a:ext cx="330" cy="2059"/>
              </a:xfrm>
              <a:custGeom>
                <a:avLst/>
                <a:gdLst/>
                <a:ahLst/>
                <a:cxnLst>
                  <a:cxn ang="0">
                    <a:pos x="0" y="0"/>
                  </a:cxn>
                  <a:cxn ang="0">
                    <a:pos x="6" y="6"/>
                  </a:cxn>
                  <a:cxn ang="0">
                    <a:pos x="16" y="14"/>
                  </a:cxn>
                  <a:cxn ang="0">
                    <a:pos x="28" y="24"/>
                  </a:cxn>
                  <a:cxn ang="0">
                    <a:pos x="41" y="37"/>
                  </a:cxn>
                  <a:cxn ang="0">
                    <a:pos x="58" y="53"/>
                  </a:cxn>
                  <a:cxn ang="0">
                    <a:pos x="73" y="70"/>
                  </a:cxn>
                  <a:cxn ang="0">
                    <a:pos x="88" y="90"/>
                  </a:cxn>
                  <a:cxn ang="0">
                    <a:pos x="100" y="113"/>
                  </a:cxn>
                  <a:cxn ang="0">
                    <a:pos x="112" y="137"/>
                  </a:cxn>
                  <a:cxn ang="0">
                    <a:pos x="120" y="165"/>
                  </a:cxn>
                  <a:cxn ang="0">
                    <a:pos x="124" y="196"/>
                  </a:cxn>
                  <a:cxn ang="0">
                    <a:pos x="126" y="228"/>
                  </a:cxn>
                  <a:cxn ang="0">
                    <a:pos x="120" y="264"/>
                  </a:cxn>
                  <a:cxn ang="0">
                    <a:pos x="109" y="302"/>
                  </a:cxn>
                  <a:cxn ang="0">
                    <a:pos x="92" y="342"/>
                  </a:cxn>
                  <a:cxn ang="0">
                    <a:pos x="67" y="386"/>
                  </a:cxn>
                  <a:cxn ang="0">
                    <a:pos x="39" y="436"/>
                  </a:cxn>
                  <a:cxn ang="0">
                    <a:pos x="21" y="482"/>
                  </a:cxn>
                  <a:cxn ang="0">
                    <a:pos x="10" y="525"/>
                  </a:cxn>
                  <a:cxn ang="0">
                    <a:pos x="6" y="566"/>
                  </a:cxn>
                  <a:cxn ang="0">
                    <a:pos x="6" y="605"/>
                  </a:cxn>
                  <a:cxn ang="0">
                    <a:pos x="8" y="641"/>
                  </a:cxn>
                  <a:cxn ang="0">
                    <a:pos x="12" y="673"/>
                  </a:cxn>
                  <a:cxn ang="0">
                    <a:pos x="14" y="704"/>
                  </a:cxn>
                  <a:cxn ang="0">
                    <a:pos x="41" y="688"/>
                  </a:cxn>
                  <a:cxn ang="0">
                    <a:pos x="39" y="680"/>
                  </a:cxn>
                  <a:cxn ang="0">
                    <a:pos x="36" y="657"/>
                  </a:cxn>
                  <a:cxn ang="0">
                    <a:pos x="33" y="622"/>
                  </a:cxn>
                  <a:cxn ang="0">
                    <a:pos x="35" y="575"/>
                  </a:cxn>
                  <a:cxn ang="0">
                    <a:pos x="41" y="519"/>
                  </a:cxn>
                  <a:cxn ang="0">
                    <a:pos x="58" y="455"/>
                  </a:cxn>
                  <a:cxn ang="0">
                    <a:pos x="86" y="386"/>
                  </a:cxn>
                  <a:cxn ang="0">
                    <a:pos x="129" y="313"/>
                  </a:cxn>
                  <a:cxn ang="0">
                    <a:pos x="143" y="279"/>
                  </a:cxn>
                  <a:cxn ang="0">
                    <a:pos x="149" y="235"/>
                  </a:cxn>
                  <a:cxn ang="0">
                    <a:pos x="144" y="184"/>
                  </a:cxn>
                  <a:cxn ang="0">
                    <a:pos x="131" y="134"/>
                  </a:cxn>
                  <a:cxn ang="0">
                    <a:pos x="109" y="85"/>
                  </a:cxn>
                  <a:cxn ang="0">
                    <a:pos x="81" y="44"/>
                  </a:cxn>
                  <a:cxn ang="0">
                    <a:pos x="44" y="14"/>
                  </a:cxn>
                  <a:cxn ang="0">
                    <a:pos x="0" y="0"/>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2"/>
              </a:solidFill>
              <a:ln w="9525">
                <a:noFill/>
                <a:round/>
                <a:headEnd/>
                <a:tailEnd/>
              </a:ln>
            </p:spPr>
            <p:txBody>
              <a:bodyPr/>
              <a:lstStyle/>
              <a:p>
                <a:endParaRPr lang="en-US"/>
              </a:p>
            </p:txBody>
          </p:sp>
        </p:grpSp>
        <p:sp>
          <p:nvSpPr>
            <p:cNvPr id="195595" name="Freeform 11"/>
            <p:cNvSpPr>
              <a:spLocks/>
            </p:cNvSpPr>
            <p:nvPr userDrawn="1"/>
          </p:nvSpPr>
          <p:spPr bwMode="ltGray">
            <a:xfrm rot="373331" flipH="1">
              <a:off x="22" y="1957"/>
              <a:ext cx="323" cy="649"/>
            </a:xfrm>
            <a:custGeom>
              <a:avLst/>
              <a:gdLst/>
              <a:ahLst/>
              <a:cxnLst>
                <a:cxn ang="0">
                  <a:pos x="94" y="0"/>
                </a:cxn>
                <a:cxn ang="0">
                  <a:pos x="105" y="9"/>
                </a:cxn>
                <a:cxn ang="0">
                  <a:pos x="115" y="27"/>
                </a:cxn>
                <a:cxn ang="0">
                  <a:pos x="123" y="50"/>
                </a:cxn>
                <a:cxn ang="0">
                  <a:pos x="128" y="78"/>
                </a:cxn>
                <a:cxn ang="0">
                  <a:pos x="127" y="111"/>
                </a:cxn>
                <a:cxn ang="0">
                  <a:pos x="116" y="145"/>
                </a:cxn>
                <a:cxn ang="0">
                  <a:pos x="94" y="181"/>
                </a:cxn>
                <a:cxn ang="0">
                  <a:pos x="60" y="217"/>
                </a:cxn>
                <a:cxn ang="0">
                  <a:pos x="49" y="213"/>
                </a:cxn>
                <a:cxn ang="0">
                  <a:pos x="38" y="210"/>
                </a:cxn>
                <a:cxn ang="0">
                  <a:pos x="26" y="205"/>
                </a:cxn>
                <a:cxn ang="0">
                  <a:pos x="16" y="201"/>
                </a:cxn>
                <a:cxn ang="0">
                  <a:pos x="8" y="196"/>
                </a:cxn>
                <a:cxn ang="0">
                  <a:pos x="2" y="190"/>
                </a:cxn>
                <a:cxn ang="0">
                  <a:pos x="0" y="183"/>
                </a:cxn>
                <a:cxn ang="0">
                  <a:pos x="1" y="178"/>
                </a:cxn>
                <a:cxn ang="0">
                  <a:pos x="13" y="171"/>
                </a:cxn>
                <a:cxn ang="0">
                  <a:pos x="29" y="161"/>
                </a:cxn>
                <a:cxn ang="0">
                  <a:pos x="46" y="150"/>
                </a:cxn>
                <a:cxn ang="0">
                  <a:pos x="63" y="134"/>
                </a:cxn>
                <a:cxn ang="0">
                  <a:pos x="79" y="112"/>
                </a:cxn>
                <a:cxn ang="0">
                  <a:pos x="91" y="83"/>
                </a:cxn>
                <a:cxn ang="0">
                  <a:pos x="97" y="46"/>
                </a:cxn>
                <a:cxn ang="0">
                  <a:pos x="94" y="0"/>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folHlink"/>
            </a:solidFill>
            <a:ln w="9525">
              <a:noFill/>
              <a:round/>
              <a:headEnd/>
              <a:tailEnd/>
            </a:ln>
          </p:spPr>
          <p:txBody>
            <a:bodyPr/>
            <a:lstStyle/>
            <a:p>
              <a:endParaRPr lang="en-US"/>
            </a:p>
          </p:txBody>
        </p:sp>
        <p:sp>
          <p:nvSpPr>
            <p:cNvPr id="195596" name="Freeform 12"/>
            <p:cNvSpPr>
              <a:spLocks/>
            </p:cNvSpPr>
            <p:nvPr userDrawn="1"/>
          </p:nvSpPr>
          <p:spPr bwMode="ltGray">
            <a:xfrm>
              <a:off x="168" y="1260"/>
              <a:ext cx="1259" cy="1532"/>
            </a:xfrm>
            <a:custGeom>
              <a:avLst/>
              <a:gdLst/>
              <a:ahLst/>
              <a:cxnLst>
                <a:cxn ang="0">
                  <a:pos x="891" y="1532"/>
                </a:cxn>
                <a:cxn ang="0">
                  <a:pos x="954" y="1452"/>
                </a:cxn>
                <a:cxn ang="0">
                  <a:pos x="1032" y="1338"/>
                </a:cxn>
                <a:cxn ang="0">
                  <a:pos x="1115" y="1188"/>
                </a:cxn>
                <a:cxn ang="0">
                  <a:pos x="1194" y="1023"/>
                </a:cxn>
                <a:cxn ang="0">
                  <a:pos x="1244" y="841"/>
                </a:cxn>
                <a:cxn ang="0">
                  <a:pos x="1259" y="647"/>
                </a:cxn>
                <a:cxn ang="0">
                  <a:pos x="1230" y="463"/>
                </a:cxn>
                <a:cxn ang="0">
                  <a:pos x="1140" y="294"/>
                </a:cxn>
                <a:cxn ang="0">
                  <a:pos x="1043" y="190"/>
                </a:cxn>
                <a:cxn ang="0">
                  <a:pos x="961" y="109"/>
                </a:cxn>
                <a:cxn ang="0">
                  <a:pos x="894" y="65"/>
                </a:cxn>
                <a:cxn ang="0">
                  <a:pos x="786" y="18"/>
                </a:cxn>
                <a:cxn ang="0">
                  <a:pos x="642" y="0"/>
                </a:cxn>
                <a:cxn ang="0">
                  <a:pos x="440" y="23"/>
                </a:cxn>
                <a:cxn ang="0">
                  <a:pos x="366" y="44"/>
                </a:cxn>
                <a:cxn ang="0">
                  <a:pos x="292" y="58"/>
                </a:cxn>
                <a:cxn ang="0">
                  <a:pos x="229" y="79"/>
                </a:cxn>
                <a:cxn ang="0">
                  <a:pos x="178" y="103"/>
                </a:cxn>
                <a:cxn ang="0">
                  <a:pos x="127" y="127"/>
                </a:cxn>
                <a:cxn ang="0">
                  <a:pos x="82" y="158"/>
                </a:cxn>
                <a:cxn ang="0">
                  <a:pos x="41" y="197"/>
                </a:cxn>
                <a:cxn ang="0">
                  <a:pos x="0" y="243"/>
                </a:cxn>
                <a:cxn ang="0">
                  <a:pos x="76" y="215"/>
                </a:cxn>
                <a:cxn ang="0">
                  <a:pos x="144" y="194"/>
                </a:cxn>
                <a:cxn ang="0">
                  <a:pos x="212" y="179"/>
                </a:cxn>
                <a:cxn ang="0">
                  <a:pos x="280" y="164"/>
                </a:cxn>
                <a:cxn ang="0">
                  <a:pos x="336" y="149"/>
                </a:cxn>
                <a:cxn ang="0">
                  <a:pos x="397" y="149"/>
                </a:cxn>
                <a:cxn ang="0">
                  <a:pos x="458" y="141"/>
                </a:cxn>
                <a:cxn ang="0">
                  <a:pos x="511" y="146"/>
                </a:cxn>
                <a:cxn ang="0">
                  <a:pos x="565" y="152"/>
                </a:cxn>
                <a:cxn ang="0">
                  <a:pos x="618" y="166"/>
                </a:cxn>
                <a:cxn ang="0">
                  <a:pos x="669" y="186"/>
                </a:cxn>
                <a:cxn ang="0">
                  <a:pos x="715" y="205"/>
                </a:cxn>
                <a:cxn ang="0">
                  <a:pos x="760" y="239"/>
                </a:cxn>
                <a:cxn ang="0">
                  <a:pos x="811" y="267"/>
                </a:cxn>
                <a:cxn ang="0">
                  <a:pos x="855" y="307"/>
                </a:cxn>
                <a:cxn ang="0">
                  <a:pos x="899" y="348"/>
                </a:cxn>
                <a:cxn ang="0">
                  <a:pos x="971" y="464"/>
                </a:cxn>
                <a:cxn ang="0">
                  <a:pos x="1016" y="606"/>
                </a:cxn>
                <a:cxn ang="0">
                  <a:pos x="1027" y="774"/>
                </a:cxn>
                <a:cxn ang="0">
                  <a:pos x="1022" y="939"/>
                </a:cxn>
                <a:cxn ang="0">
                  <a:pos x="1002" y="1117"/>
                </a:cxn>
                <a:cxn ang="0">
                  <a:pos x="966" y="1279"/>
                </a:cxn>
                <a:cxn ang="0">
                  <a:pos x="933" y="1421"/>
                </a:cxn>
                <a:cxn ang="0">
                  <a:pos x="891" y="1532"/>
                </a:cxn>
              </a:cxnLst>
              <a:rect l="0" t="0" r="r" b="b"/>
              <a:pathLst>
                <a:path w="1259" h="1532">
                  <a:moveTo>
                    <a:pt x="891" y="1532"/>
                  </a:moveTo>
                  <a:lnTo>
                    <a:pt x="954" y="1452"/>
                  </a:lnTo>
                  <a:lnTo>
                    <a:pt x="1032" y="1338"/>
                  </a:lnTo>
                  <a:lnTo>
                    <a:pt x="1115" y="1188"/>
                  </a:lnTo>
                  <a:lnTo>
                    <a:pt x="1194" y="1023"/>
                  </a:lnTo>
                  <a:lnTo>
                    <a:pt x="1244" y="841"/>
                  </a:lnTo>
                  <a:lnTo>
                    <a:pt x="1259" y="647"/>
                  </a:lnTo>
                  <a:lnTo>
                    <a:pt x="1230" y="463"/>
                  </a:lnTo>
                  <a:lnTo>
                    <a:pt x="1140" y="294"/>
                  </a:lnTo>
                  <a:lnTo>
                    <a:pt x="1043" y="190"/>
                  </a:lnTo>
                  <a:lnTo>
                    <a:pt x="961" y="109"/>
                  </a:lnTo>
                  <a:lnTo>
                    <a:pt x="894" y="65"/>
                  </a:lnTo>
                  <a:lnTo>
                    <a:pt x="786" y="18"/>
                  </a:lnTo>
                  <a:lnTo>
                    <a:pt x="642" y="0"/>
                  </a:lnTo>
                  <a:lnTo>
                    <a:pt x="440" y="23"/>
                  </a:lnTo>
                  <a:lnTo>
                    <a:pt x="366" y="44"/>
                  </a:lnTo>
                  <a:lnTo>
                    <a:pt x="292" y="58"/>
                  </a:lnTo>
                  <a:lnTo>
                    <a:pt x="229" y="79"/>
                  </a:lnTo>
                  <a:lnTo>
                    <a:pt x="178" y="103"/>
                  </a:lnTo>
                  <a:lnTo>
                    <a:pt x="127" y="127"/>
                  </a:lnTo>
                  <a:lnTo>
                    <a:pt x="82" y="158"/>
                  </a:lnTo>
                  <a:lnTo>
                    <a:pt x="41" y="197"/>
                  </a:lnTo>
                  <a:lnTo>
                    <a:pt x="0" y="243"/>
                  </a:lnTo>
                  <a:lnTo>
                    <a:pt x="76" y="215"/>
                  </a:lnTo>
                  <a:lnTo>
                    <a:pt x="144" y="194"/>
                  </a:lnTo>
                  <a:lnTo>
                    <a:pt x="212" y="179"/>
                  </a:lnTo>
                  <a:lnTo>
                    <a:pt x="280" y="164"/>
                  </a:lnTo>
                  <a:lnTo>
                    <a:pt x="336" y="149"/>
                  </a:lnTo>
                  <a:lnTo>
                    <a:pt x="397" y="149"/>
                  </a:lnTo>
                  <a:lnTo>
                    <a:pt x="458" y="141"/>
                  </a:lnTo>
                  <a:lnTo>
                    <a:pt x="511" y="146"/>
                  </a:lnTo>
                  <a:lnTo>
                    <a:pt x="565" y="152"/>
                  </a:lnTo>
                  <a:lnTo>
                    <a:pt x="618" y="166"/>
                  </a:lnTo>
                  <a:lnTo>
                    <a:pt x="669" y="186"/>
                  </a:lnTo>
                  <a:lnTo>
                    <a:pt x="715" y="205"/>
                  </a:lnTo>
                  <a:lnTo>
                    <a:pt x="760" y="239"/>
                  </a:lnTo>
                  <a:lnTo>
                    <a:pt x="811" y="267"/>
                  </a:lnTo>
                  <a:lnTo>
                    <a:pt x="855" y="307"/>
                  </a:lnTo>
                  <a:lnTo>
                    <a:pt x="899" y="348"/>
                  </a:lnTo>
                  <a:lnTo>
                    <a:pt x="971" y="464"/>
                  </a:lnTo>
                  <a:lnTo>
                    <a:pt x="1016" y="606"/>
                  </a:lnTo>
                  <a:lnTo>
                    <a:pt x="1027" y="774"/>
                  </a:lnTo>
                  <a:lnTo>
                    <a:pt x="1022" y="939"/>
                  </a:lnTo>
                  <a:lnTo>
                    <a:pt x="1002" y="1117"/>
                  </a:lnTo>
                  <a:lnTo>
                    <a:pt x="966" y="1279"/>
                  </a:lnTo>
                  <a:lnTo>
                    <a:pt x="933" y="1421"/>
                  </a:lnTo>
                  <a:lnTo>
                    <a:pt x="891" y="1532"/>
                  </a:lnTo>
                  <a:close/>
                </a:path>
              </a:pathLst>
            </a:custGeom>
            <a:solidFill>
              <a:schemeClr val="folHlink"/>
            </a:solidFill>
            <a:ln w="9525">
              <a:noFill/>
              <a:round/>
              <a:headEnd/>
              <a:tailEnd/>
            </a:ln>
          </p:spPr>
          <p:txBody>
            <a:bodyPr/>
            <a:lstStyle/>
            <a:p>
              <a:endParaRPr lang="en-US"/>
            </a:p>
          </p:txBody>
        </p:sp>
        <p:sp>
          <p:nvSpPr>
            <p:cNvPr id="195597" name="Freeform 13"/>
            <p:cNvSpPr>
              <a:spLocks/>
            </p:cNvSpPr>
            <p:nvPr userDrawn="1"/>
          </p:nvSpPr>
          <p:spPr bwMode="ltGray">
            <a:xfrm>
              <a:off x="0" y="2610"/>
              <a:ext cx="801" cy="459"/>
            </a:xfrm>
            <a:custGeom>
              <a:avLst/>
              <a:gdLst/>
              <a:ahLst/>
              <a:cxnLst>
                <a:cxn ang="0">
                  <a:pos x="0" y="0"/>
                </a:cxn>
                <a:cxn ang="0">
                  <a:pos x="37" y="69"/>
                </a:cxn>
                <a:cxn ang="0">
                  <a:pos x="68" y="132"/>
                </a:cxn>
                <a:cxn ang="0">
                  <a:pos x="110" y="188"/>
                </a:cxn>
                <a:cxn ang="0">
                  <a:pos x="149" y="229"/>
                </a:cxn>
                <a:cxn ang="0">
                  <a:pos x="192" y="278"/>
                </a:cxn>
                <a:cxn ang="0">
                  <a:pos x="250" y="314"/>
                </a:cxn>
                <a:cxn ang="0">
                  <a:pos x="308" y="336"/>
                </a:cxn>
                <a:cxn ang="0">
                  <a:pos x="365" y="365"/>
                </a:cxn>
                <a:cxn ang="0">
                  <a:pos x="430" y="381"/>
                </a:cxn>
                <a:cxn ang="0">
                  <a:pos x="501" y="390"/>
                </a:cxn>
                <a:cxn ang="0">
                  <a:pos x="573" y="392"/>
                </a:cxn>
                <a:cxn ang="0">
                  <a:pos x="646" y="381"/>
                </a:cxn>
                <a:cxn ang="0">
                  <a:pos x="726" y="362"/>
                </a:cxn>
                <a:cxn ang="0">
                  <a:pos x="801" y="335"/>
                </a:cxn>
                <a:cxn ang="0">
                  <a:pos x="731" y="377"/>
                </a:cxn>
                <a:cxn ang="0">
                  <a:pos x="662" y="404"/>
                </a:cxn>
                <a:cxn ang="0">
                  <a:pos x="594" y="432"/>
                </a:cxn>
                <a:cxn ang="0">
                  <a:pos x="532" y="445"/>
                </a:cxn>
                <a:cxn ang="0">
                  <a:pos x="471" y="459"/>
                </a:cxn>
                <a:cxn ang="0">
                  <a:pos x="411" y="458"/>
                </a:cxn>
                <a:cxn ang="0">
                  <a:pos x="350" y="458"/>
                </a:cxn>
                <a:cxn ang="0">
                  <a:pos x="291" y="450"/>
                </a:cxn>
                <a:cxn ang="0">
                  <a:pos x="244" y="436"/>
                </a:cxn>
                <a:cxn ang="0">
                  <a:pos x="192" y="415"/>
                </a:cxn>
                <a:cxn ang="0">
                  <a:pos x="145" y="394"/>
                </a:cxn>
                <a:cxn ang="0">
                  <a:pos x="100" y="373"/>
                </a:cxn>
                <a:cxn ang="0">
                  <a:pos x="60" y="347"/>
                </a:cxn>
                <a:cxn ang="0">
                  <a:pos x="0" y="294"/>
                </a:cxn>
                <a:cxn ang="0">
                  <a:pos x="0" y="0"/>
                </a:cxn>
              </a:cxnLst>
              <a:rect l="0" t="0" r="r" b="b"/>
              <a:pathLst>
                <a:path w="801" h="459">
                  <a:moveTo>
                    <a:pt x="0" y="0"/>
                  </a:moveTo>
                  <a:lnTo>
                    <a:pt x="37" y="69"/>
                  </a:lnTo>
                  <a:lnTo>
                    <a:pt x="68" y="132"/>
                  </a:lnTo>
                  <a:lnTo>
                    <a:pt x="110" y="188"/>
                  </a:lnTo>
                  <a:lnTo>
                    <a:pt x="149" y="229"/>
                  </a:lnTo>
                  <a:lnTo>
                    <a:pt x="192" y="278"/>
                  </a:lnTo>
                  <a:lnTo>
                    <a:pt x="250" y="314"/>
                  </a:lnTo>
                  <a:lnTo>
                    <a:pt x="308" y="336"/>
                  </a:lnTo>
                  <a:lnTo>
                    <a:pt x="365" y="365"/>
                  </a:lnTo>
                  <a:lnTo>
                    <a:pt x="430" y="381"/>
                  </a:lnTo>
                  <a:lnTo>
                    <a:pt x="501" y="390"/>
                  </a:lnTo>
                  <a:lnTo>
                    <a:pt x="573" y="392"/>
                  </a:lnTo>
                  <a:lnTo>
                    <a:pt x="646" y="381"/>
                  </a:lnTo>
                  <a:lnTo>
                    <a:pt x="726" y="362"/>
                  </a:lnTo>
                  <a:lnTo>
                    <a:pt x="801" y="335"/>
                  </a:lnTo>
                  <a:lnTo>
                    <a:pt x="731" y="377"/>
                  </a:lnTo>
                  <a:lnTo>
                    <a:pt x="662" y="404"/>
                  </a:lnTo>
                  <a:lnTo>
                    <a:pt x="594" y="432"/>
                  </a:lnTo>
                  <a:lnTo>
                    <a:pt x="532" y="445"/>
                  </a:lnTo>
                  <a:lnTo>
                    <a:pt x="471" y="459"/>
                  </a:lnTo>
                  <a:lnTo>
                    <a:pt x="411" y="458"/>
                  </a:lnTo>
                  <a:lnTo>
                    <a:pt x="350" y="458"/>
                  </a:lnTo>
                  <a:lnTo>
                    <a:pt x="291" y="450"/>
                  </a:lnTo>
                  <a:lnTo>
                    <a:pt x="244" y="436"/>
                  </a:lnTo>
                  <a:lnTo>
                    <a:pt x="192" y="415"/>
                  </a:lnTo>
                  <a:lnTo>
                    <a:pt x="145" y="394"/>
                  </a:lnTo>
                  <a:lnTo>
                    <a:pt x="100" y="373"/>
                  </a:lnTo>
                  <a:lnTo>
                    <a:pt x="60" y="347"/>
                  </a:lnTo>
                  <a:lnTo>
                    <a:pt x="0" y="294"/>
                  </a:lnTo>
                  <a:lnTo>
                    <a:pt x="0" y="0"/>
                  </a:lnTo>
                  <a:close/>
                </a:path>
              </a:pathLst>
            </a:custGeom>
            <a:solidFill>
              <a:schemeClr val="folHlink"/>
            </a:solidFill>
            <a:ln w="9525">
              <a:noFill/>
              <a:round/>
              <a:headEnd/>
              <a:tailEnd/>
            </a:ln>
          </p:spPr>
          <p:txBody>
            <a:bodyPr/>
            <a:lstStyle/>
            <a:p>
              <a:endParaRPr lang="en-US"/>
            </a:p>
          </p:txBody>
        </p:sp>
        <p:sp>
          <p:nvSpPr>
            <p:cNvPr id="195598" name="Freeform 14"/>
            <p:cNvSpPr>
              <a:spLocks/>
            </p:cNvSpPr>
            <p:nvPr userDrawn="1"/>
          </p:nvSpPr>
          <p:spPr bwMode="ltGray">
            <a:xfrm rot="373331" flipH="1">
              <a:off x="898" y="2855"/>
              <a:ext cx="354" cy="464"/>
            </a:xfrm>
            <a:custGeom>
              <a:avLst/>
              <a:gdLst/>
              <a:ahLst/>
              <a:cxnLst>
                <a:cxn ang="0">
                  <a:pos x="75" y="0"/>
                </a:cxn>
                <a:cxn ang="0">
                  <a:pos x="0" y="25"/>
                </a:cxn>
                <a:cxn ang="0">
                  <a:pos x="3" y="26"/>
                </a:cxn>
                <a:cxn ang="0">
                  <a:pos x="14" y="29"/>
                </a:cxn>
                <a:cxn ang="0">
                  <a:pos x="29" y="36"/>
                </a:cxn>
                <a:cxn ang="0">
                  <a:pos x="46" y="47"/>
                </a:cxn>
                <a:cxn ang="0">
                  <a:pos x="66" y="62"/>
                </a:cxn>
                <a:cxn ang="0">
                  <a:pos x="84" y="80"/>
                </a:cxn>
                <a:cxn ang="0">
                  <a:pos x="102" y="103"/>
                </a:cxn>
                <a:cxn ang="0">
                  <a:pos x="116" y="132"/>
                </a:cxn>
                <a:cxn ang="0">
                  <a:pos x="117" y="120"/>
                </a:cxn>
                <a:cxn ang="0">
                  <a:pos x="115" y="107"/>
                </a:cxn>
                <a:cxn ang="0">
                  <a:pos x="108" y="90"/>
                </a:cxn>
                <a:cxn ang="0">
                  <a:pos x="99" y="74"/>
                </a:cxn>
                <a:cxn ang="0">
                  <a:pos x="89" y="58"/>
                </a:cxn>
                <a:cxn ang="0">
                  <a:pos x="78" y="45"/>
                </a:cxn>
                <a:cxn ang="0">
                  <a:pos x="67" y="36"/>
                </a:cxn>
                <a:cxn ang="0">
                  <a:pos x="58" y="32"/>
                </a:cxn>
                <a:cxn ang="0">
                  <a:pos x="69" y="29"/>
                </a:cxn>
                <a:cxn ang="0">
                  <a:pos x="79" y="28"/>
                </a:cxn>
                <a:cxn ang="0">
                  <a:pos x="89" y="26"/>
                </a:cxn>
                <a:cxn ang="0">
                  <a:pos x="98" y="25"/>
                </a:cxn>
                <a:cxn ang="0">
                  <a:pos x="105" y="24"/>
                </a:cxn>
                <a:cxn ang="0">
                  <a:pos x="109" y="22"/>
                </a:cxn>
                <a:cxn ang="0">
                  <a:pos x="113" y="21"/>
                </a:cxn>
                <a:cxn ang="0">
                  <a:pos x="114" y="21"/>
                </a:cxn>
                <a:cxn ang="0">
                  <a:pos x="75" y="0"/>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folHlink"/>
            </a:solidFill>
            <a:ln w="9525">
              <a:noFill/>
              <a:round/>
              <a:headEnd/>
              <a:tailEnd/>
            </a:ln>
          </p:spPr>
          <p:txBody>
            <a:bodyPr/>
            <a:lstStyle/>
            <a:p>
              <a:endParaRPr lang="en-US"/>
            </a:p>
          </p:txBody>
        </p:sp>
        <p:sp>
          <p:nvSpPr>
            <p:cNvPr id="195599" name="Freeform 15"/>
            <p:cNvSpPr>
              <a:spLocks/>
            </p:cNvSpPr>
            <p:nvPr userDrawn="1"/>
          </p:nvSpPr>
          <p:spPr bwMode="ltGray">
            <a:xfrm rot="373331" flipH="1">
              <a:off x="799" y="2979"/>
              <a:ext cx="87" cy="274"/>
            </a:xfrm>
            <a:custGeom>
              <a:avLst/>
              <a:gdLst/>
              <a:ahLst/>
              <a:cxnLst>
                <a:cxn ang="0">
                  <a:pos x="29" y="0"/>
                </a:cxn>
                <a:cxn ang="0">
                  <a:pos x="23" y="0"/>
                </a:cxn>
                <a:cxn ang="0">
                  <a:pos x="16" y="4"/>
                </a:cxn>
                <a:cxn ang="0">
                  <a:pos x="9" y="9"/>
                </a:cxn>
                <a:cxn ang="0">
                  <a:pos x="4" y="19"/>
                </a:cxn>
                <a:cxn ang="0">
                  <a:pos x="1" y="30"/>
                </a:cxn>
                <a:cxn ang="0">
                  <a:pos x="0" y="44"/>
                </a:cxn>
                <a:cxn ang="0">
                  <a:pos x="3" y="60"/>
                </a:cxn>
                <a:cxn ang="0">
                  <a:pos x="11" y="77"/>
                </a:cxn>
                <a:cxn ang="0">
                  <a:pos x="15" y="53"/>
                </a:cxn>
                <a:cxn ang="0">
                  <a:pos x="19" y="37"/>
                </a:cxn>
                <a:cxn ang="0">
                  <a:pos x="23" y="22"/>
                </a:cxn>
                <a:cxn ang="0">
                  <a:pos x="29" y="0"/>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folHlink"/>
            </a:solidFill>
            <a:ln w="9525">
              <a:noFill/>
              <a:round/>
              <a:headEnd/>
              <a:tailEnd/>
            </a:ln>
          </p:spPr>
          <p:txBody>
            <a:bodyPr/>
            <a:lstStyle/>
            <a:p>
              <a:endParaRPr lang="en-US"/>
            </a:p>
          </p:txBody>
        </p:sp>
        <p:sp>
          <p:nvSpPr>
            <p:cNvPr id="195600" name="Freeform 16"/>
            <p:cNvSpPr>
              <a:spLocks/>
            </p:cNvSpPr>
            <p:nvPr userDrawn="1"/>
          </p:nvSpPr>
          <p:spPr bwMode="ltGray">
            <a:xfrm>
              <a:off x="1190" y="3273"/>
              <a:ext cx="1108" cy="1047"/>
            </a:xfrm>
            <a:custGeom>
              <a:avLst/>
              <a:gdLst/>
              <a:ahLst/>
              <a:cxnLst>
                <a:cxn ang="0">
                  <a:pos x="784" y="1047"/>
                </a:cxn>
                <a:cxn ang="0">
                  <a:pos x="692" y="1011"/>
                </a:cxn>
                <a:cxn ang="0">
                  <a:pos x="607" y="945"/>
                </a:cxn>
                <a:cxn ang="0">
                  <a:pos x="517" y="861"/>
                </a:cxn>
                <a:cxn ang="0">
                  <a:pos x="432" y="776"/>
                </a:cxn>
                <a:cxn ang="0">
                  <a:pos x="350" y="677"/>
                </a:cxn>
                <a:cxn ang="0">
                  <a:pos x="266" y="563"/>
                </a:cxn>
                <a:cxn ang="0">
                  <a:pos x="188" y="447"/>
                </a:cxn>
                <a:cxn ang="0">
                  <a:pos x="122" y="325"/>
                </a:cxn>
                <a:cxn ang="0">
                  <a:pos x="65" y="211"/>
                </a:cxn>
                <a:cxn ang="0">
                  <a:pos x="21" y="101"/>
                </a:cxn>
                <a:cxn ang="0">
                  <a:pos x="0" y="0"/>
                </a:cxn>
                <a:cxn ang="0">
                  <a:pos x="109" y="217"/>
                </a:cxn>
                <a:cxn ang="0">
                  <a:pos x="209" y="378"/>
                </a:cxn>
                <a:cxn ang="0">
                  <a:pos x="294" y="500"/>
                </a:cxn>
                <a:cxn ang="0">
                  <a:pos x="373" y="590"/>
                </a:cxn>
                <a:cxn ang="0">
                  <a:pos x="441" y="661"/>
                </a:cxn>
                <a:cxn ang="0">
                  <a:pos x="506" y="713"/>
                </a:cxn>
                <a:cxn ang="0">
                  <a:pos x="564" y="754"/>
                </a:cxn>
                <a:cxn ang="0">
                  <a:pos x="620" y="801"/>
                </a:cxn>
                <a:cxn ang="0">
                  <a:pos x="754" y="899"/>
                </a:cxn>
                <a:cxn ang="0">
                  <a:pos x="925" y="977"/>
                </a:cxn>
                <a:cxn ang="0">
                  <a:pos x="1108" y="1047"/>
                </a:cxn>
                <a:cxn ang="0">
                  <a:pos x="784" y="1047"/>
                </a:cxn>
              </a:cxnLst>
              <a:rect l="0" t="0" r="r" b="b"/>
              <a:pathLst>
                <a:path w="1108" h="1047">
                  <a:moveTo>
                    <a:pt x="784" y="1047"/>
                  </a:moveTo>
                  <a:lnTo>
                    <a:pt x="692" y="1011"/>
                  </a:lnTo>
                  <a:lnTo>
                    <a:pt x="607" y="945"/>
                  </a:lnTo>
                  <a:lnTo>
                    <a:pt x="517" y="861"/>
                  </a:lnTo>
                  <a:lnTo>
                    <a:pt x="432" y="776"/>
                  </a:lnTo>
                  <a:lnTo>
                    <a:pt x="350" y="677"/>
                  </a:lnTo>
                  <a:lnTo>
                    <a:pt x="266" y="563"/>
                  </a:lnTo>
                  <a:lnTo>
                    <a:pt x="188" y="447"/>
                  </a:lnTo>
                  <a:lnTo>
                    <a:pt x="122" y="325"/>
                  </a:lnTo>
                  <a:lnTo>
                    <a:pt x="65" y="211"/>
                  </a:lnTo>
                  <a:lnTo>
                    <a:pt x="21" y="101"/>
                  </a:lnTo>
                  <a:lnTo>
                    <a:pt x="0" y="0"/>
                  </a:lnTo>
                  <a:lnTo>
                    <a:pt x="109" y="217"/>
                  </a:lnTo>
                  <a:lnTo>
                    <a:pt x="209" y="378"/>
                  </a:lnTo>
                  <a:lnTo>
                    <a:pt x="294" y="500"/>
                  </a:lnTo>
                  <a:lnTo>
                    <a:pt x="373" y="590"/>
                  </a:lnTo>
                  <a:lnTo>
                    <a:pt x="441" y="661"/>
                  </a:lnTo>
                  <a:lnTo>
                    <a:pt x="506" y="713"/>
                  </a:lnTo>
                  <a:lnTo>
                    <a:pt x="564" y="754"/>
                  </a:lnTo>
                  <a:lnTo>
                    <a:pt x="620" y="801"/>
                  </a:lnTo>
                  <a:lnTo>
                    <a:pt x="754" y="899"/>
                  </a:lnTo>
                  <a:lnTo>
                    <a:pt x="925" y="977"/>
                  </a:lnTo>
                  <a:lnTo>
                    <a:pt x="1108" y="1047"/>
                  </a:lnTo>
                  <a:lnTo>
                    <a:pt x="784" y="1047"/>
                  </a:lnTo>
                  <a:close/>
                </a:path>
              </a:pathLst>
            </a:custGeom>
            <a:solidFill>
              <a:schemeClr val="folHlink"/>
            </a:solidFill>
            <a:ln w="9525">
              <a:noFill/>
              <a:round/>
              <a:headEnd/>
              <a:tailEnd/>
            </a:ln>
          </p:spPr>
          <p:txBody>
            <a:bodyPr/>
            <a:lstStyle/>
            <a:p>
              <a:endParaRPr lang="en-US"/>
            </a:p>
          </p:txBody>
        </p:sp>
        <p:grpSp>
          <p:nvGrpSpPr>
            <p:cNvPr id="195601" name="Group 17"/>
            <p:cNvGrpSpPr>
              <a:grpSpLocks/>
            </p:cNvGrpSpPr>
            <p:nvPr userDrawn="1"/>
          </p:nvGrpSpPr>
          <p:grpSpPr bwMode="auto">
            <a:xfrm rot="3220060">
              <a:off x="2631" y="754"/>
              <a:ext cx="569" cy="637"/>
              <a:chOff x="1727" y="866"/>
              <a:chExt cx="129" cy="157"/>
            </a:xfrm>
          </p:grpSpPr>
          <p:sp>
            <p:nvSpPr>
              <p:cNvPr id="195602" name="Freeform 18"/>
              <p:cNvSpPr>
                <a:spLocks/>
              </p:cNvSpPr>
              <p:nvPr userDrawn="1"/>
            </p:nvSpPr>
            <p:spPr bwMode="ltGray">
              <a:xfrm>
                <a:off x="1727" y="866"/>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endParaRPr lang="en-US"/>
              </a:p>
            </p:txBody>
          </p:sp>
          <p:sp>
            <p:nvSpPr>
              <p:cNvPr id="195603" name="Freeform 19"/>
              <p:cNvSpPr>
                <a:spLocks/>
              </p:cNvSpPr>
              <p:nvPr userDrawn="1"/>
            </p:nvSpPr>
            <p:spPr bwMode="ltGray">
              <a:xfrm>
                <a:off x="1786" y="894"/>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endParaRPr lang="en-US"/>
              </a:p>
            </p:txBody>
          </p:sp>
          <p:sp>
            <p:nvSpPr>
              <p:cNvPr id="195604" name="Freeform 20"/>
              <p:cNvSpPr>
                <a:spLocks/>
              </p:cNvSpPr>
              <p:nvPr userDrawn="1"/>
            </p:nvSpPr>
            <p:spPr bwMode="ltGray">
              <a:xfrm>
                <a:off x="1772"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endParaRPr lang="en-US"/>
              </a:p>
            </p:txBody>
          </p:sp>
        </p:grpSp>
        <p:grpSp>
          <p:nvGrpSpPr>
            <p:cNvPr id="195605" name="Group 21"/>
            <p:cNvGrpSpPr>
              <a:grpSpLocks/>
            </p:cNvGrpSpPr>
            <p:nvPr userDrawn="1"/>
          </p:nvGrpSpPr>
          <p:grpSpPr bwMode="auto">
            <a:xfrm rot="-6691250">
              <a:off x="3637" y="132"/>
              <a:ext cx="356" cy="607"/>
              <a:chOff x="1727" y="866"/>
              <a:chExt cx="129" cy="157"/>
            </a:xfrm>
          </p:grpSpPr>
          <p:sp>
            <p:nvSpPr>
              <p:cNvPr id="195606" name="Freeform 22"/>
              <p:cNvSpPr>
                <a:spLocks/>
              </p:cNvSpPr>
              <p:nvPr userDrawn="1"/>
            </p:nvSpPr>
            <p:spPr bwMode="ltGray">
              <a:xfrm>
                <a:off x="1727" y="866"/>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endParaRPr lang="en-US"/>
              </a:p>
            </p:txBody>
          </p:sp>
          <p:sp>
            <p:nvSpPr>
              <p:cNvPr id="195607" name="Freeform 23"/>
              <p:cNvSpPr>
                <a:spLocks/>
              </p:cNvSpPr>
              <p:nvPr userDrawn="1"/>
            </p:nvSpPr>
            <p:spPr bwMode="ltGray">
              <a:xfrm>
                <a:off x="1786" y="894"/>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endParaRPr lang="en-US"/>
              </a:p>
            </p:txBody>
          </p:sp>
          <p:sp>
            <p:nvSpPr>
              <p:cNvPr id="195608" name="Freeform 24"/>
              <p:cNvSpPr>
                <a:spLocks/>
              </p:cNvSpPr>
              <p:nvPr userDrawn="1"/>
            </p:nvSpPr>
            <p:spPr bwMode="ltGray">
              <a:xfrm>
                <a:off x="1772"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endParaRPr lang="en-US"/>
              </a:p>
            </p:txBody>
          </p:sp>
        </p:grpSp>
        <p:grpSp>
          <p:nvGrpSpPr>
            <p:cNvPr id="195609" name="Group 25"/>
            <p:cNvGrpSpPr>
              <a:grpSpLocks/>
            </p:cNvGrpSpPr>
            <p:nvPr userDrawn="1"/>
          </p:nvGrpSpPr>
          <p:grpSpPr bwMode="auto">
            <a:xfrm rot="-13075160">
              <a:off x="668" y="3321"/>
              <a:ext cx="501" cy="502"/>
              <a:chOff x="1727" y="866"/>
              <a:chExt cx="129" cy="157"/>
            </a:xfrm>
          </p:grpSpPr>
          <p:sp>
            <p:nvSpPr>
              <p:cNvPr id="195610" name="Freeform 26"/>
              <p:cNvSpPr>
                <a:spLocks/>
              </p:cNvSpPr>
              <p:nvPr userDrawn="1"/>
            </p:nvSpPr>
            <p:spPr bwMode="ltGray">
              <a:xfrm>
                <a:off x="1727" y="866"/>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endParaRPr lang="en-US"/>
              </a:p>
            </p:txBody>
          </p:sp>
          <p:sp>
            <p:nvSpPr>
              <p:cNvPr id="195611" name="Freeform 27"/>
              <p:cNvSpPr>
                <a:spLocks/>
              </p:cNvSpPr>
              <p:nvPr userDrawn="1"/>
            </p:nvSpPr>
            <p:spPr bwMode="ltGray">
              <a:xfrm>
                <a:off x="1786" y="894"/>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endParaRPr lang="en-US"/>
              </a:p>
            </p:txBody>
          </p:sp>
          <p:sp>
            <p:nvSpPr>
              <p:cNvPr id="195612" name="Freeform 28"/>
              <p:cNvSpPr>
                <a:spLocks/>
              </p:cNvSpPr>
              <p:nvPr userDrawn="1"/>
            </p:nvSpPr>
            <p:spPr bwMode="ltGray">
              <a:xfrm>
                <a:off x="1772"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endParaRPr lang="en-US"/>
              </a:p>
            </p:txBody>
          </p:sp>
        </p:grpSp>
        <p:grpSp>
          <p:nvGrpSpPr>
            <p:cNvPr id="195613" name="Group 29"/>
            <p:cNvGrpSpPr>
              <a:grpSpLocks/>
            </p:cNvGrpSpPr>
            <p:nvPr userDrawn="1"/>
          </p:nvGrpSpPr>
          <p:grpSpPr bwMode="auto">
            <a:xfrm rot="4106450" flipH="1">
              <a:off x="393" y="262"/>
              <a:ext cx="709" cy="892"/>
              <a:chOff x="1727" y="866"/>
              <a:chExt cx="129" cy="157"/>
            </a:xfrm>
          </p:grpSpPr>
          <p:sp>
            <p:nvSpPr>
              <p:cNvPr id="195614" name="Freeform 30"/>
              <p:cNvSpPr>
                <a:spLocks/>
              </p:cNvSpPr>
              <p:nvPr userDrawn="1"/>
            </p:nvSpPr>
            <p:spPr bwMode="ltGray">
              <a:xfrm>
                <a:off x="1727" y="866"/>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endParaRPr lang="en-US"/>
              </a:p>
            </p:txBody>
          </p:sp>
          <p:sp>
            <p:nvSpPr>
              <p:cNvPr id="195615" name="Freeform 31"/>
              <p:cNvSpPr>
                <a:spLocks/>
              </p:cNvSpPr>
              <p:nvPr userDrawn="1"/>
            </p:nvSpPr>
            <p:spPr bwMode="ltGray">
              <a:xfrm>
                <a:off x="1786" y="894"/>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endParaRPr lang="en-US"/>
              </a:p>
            </p:txBody>
          </p:sp>
          <p:sp>
            <p:nvSpPr>
              <p:cNvPr id="195616" name="Freeform 32"/>
              <p:cNvSpPr>
                <a:spLocks/>
              </p:cNvSpPr>
              <p:nvPr userDrawn="1"/>
            </p:nvSpPr>
            <p:spPr bwMode="ltGray">
              <a:xfrm>
                <a:off x="1772"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endParaRPr lang="en-US"/>
              </a:p>
            </p:txBody>
          </p:sp>
        </p:grpSp>
        <p:grpSp>
          <p:nvGrpSpPr>
            <p:cNvPr id="195617" name="Group 33"/>
            <p:cNvGrpSpPr>
              <a:grpSpLocks/>
            </p:cNvGrpSpPr>
            <p:nvPr userDrawn="1"/>
          </p:nvGrpSpPr>
          <p:grpSpPr bwMode="auto">
            <a:xfrm rot="10015322" flipH="1">
              <a:off x="4625" y="2382"/>
              <a:ext cx="709" cy="892"/>
              <a:chOff x="1727" y="866"/>
              <a:chExt cx="129" cy="157"/>
            </a:xfrm>
          </p:grpSpPr>
          <p:sp>
            <p:nvSpPr>
              <p:cNvPr id="195618" name="Freeform 34"/>
              <p:cNvSpPr>
                <a:spLocks/>
              </p:cNvSpPr>
              <p:nvPr userDrawn="1"/>
            </p:nvSpPr>
            <p:spPr bwMode="ltGray">
              <a:xfrm>
                <a:off x="1727" y="866"/>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endParaRPr lang="en-US"/>
              </a:p>
            </p:txBody>
          </p:sp>
          <p:sp>
            <p:nvSpPr>
              <p:cNvPr id="195619" name="Freeform 35"/>
              <p:cNvSpPr>
                <a:spLocks/>
              </p:cNvSpPr>
              <p:nvPr userDrawn="1"/>
            </p:nvSpPr>
            <p:spPr bwMode="ltGray">
              <a:xfrm>
                <a:off x="1786" y="894"/>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endParaRPr lang="en-US"/>
              </a:p>
            </p:txBody>
          </p:sp>
          <p:sp>
            <p:nvSpPr>
              <p:cNvPr id="195620" name="Freeform 36"/>
              <p:cNvSpPr>
                <a:spLocks/>
              </p:cNvSpPr>
              <p:nvPr userDrawn="1"/>
            </p:nvSpPr>
            <p:spPr bwMode="ltGray">
              <a:xfrm>
                <a:off x="1772"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endParaRPr lang="en-US"/>
              </a:p>
            </p:txBody>
          </p:sp>
        </p:grpSp>
        <p:sp>
          <p:nvSpPr>
            <p:cNvPr id="195621" name="Freeform 37"/>
            <p:cNvSpPr>
              <a:spLocks/>
            </p:cNvSpPr>
            <p:nvPr userDrawn="1"/>
          </p:nvSpPr>
          <p:spPr bwMode="ltGray">
            <a:xfrm>
              <a:off x="1217" y="2"/>
              <a:ext cx="862" cy="886"/>
            </a:xfrm>
            <a:custGeom>
              <a:avLst/>
              <a:gdLst/>
              <a:ahLst/>
              <a:cxnLst>
                <a:cxn ang="0">
                  <a:pos x="0" y="0"/>
                </a:cxn>
                <a:cxn ang="0">
                  <a:pos x="6" y="107"/>
                </a:cxn>
                <a:cxn ang="0">
                  <a:pos x="37" y="262"/>
                </a:cxn>
                <a:cxn ang="0">
                  <a:pos x="83" y="410"/>
                </a:cxn>
                <a:cxn ang="0">
                  <a:pos x="149" y="546"/>
                </a:cxn>
                <a:cxn ang="0">
                  <a:pos x="237" y="666"/>
                </a:cxn>
                <a:cxn ang="0">
                  <a:pos x="338" y="764"/>
                </a:cxn>
                <a:cxn ang="0">
                  <a:pos x="450" y="838"/>
                </a:cxn>
                <a:cxn ang="0">
                  <a:pos x="579" y="879"/>
                </a:cxn>
                <a:cxn ang="0">
                  <a:pos x="714" y="886"/>
                </a:cxn>
                <a:cxn ang="0">
                  <a:pos x="862" y="851"/>
                </a:cxn>
                <a:cxn ang="0">
                  <a:pos x="784" y="856"/>
                </a:cxn>
                <a:cxn ang="0">
                  <a:pos x="700" y="835"/>
                </a:cxn>
                <a:cxn ang="0">
                  <a:pos x="621" y="794"/>
                </a:cxn>
                <a:cxn ang="0">
                  <a:pos x="542" y="728"/>
                </a:cxn>
                <a:cxn ang="0">
                  <a:pos x="466" y="649"/>
                </a:cxn>
                <a:cxn ang="0">
                  <a:pos x="397" y="557"/>
                </a:cxn>
                <a:cxn ang="0">
                  <a:pos x="334" y="454"/>
                </a:cxn>
                <a:cxn ang="0">
                  <a:pos x="279" y="339"/>
                </a:cxn>
                <a:cxn ang="0">
                  <a:pos x="238" y="225"/>
                </a:cxn>
                <a:cxn ang="0">
                  <a:pos x="205" y="105"/>
                </a:cxn>
                <a:cxn ang="0">
                  <a:pos x="184" y="3"/>
                </a:cxn>
              </a:cxnLst>
              <a:rect l="0" t="0" r="r" b="b"/>
              <a:pathLst>
                <a:path w="862" h="886">
                  <a:moveTo>
                    <a:pt x="0" y="0"/>
                  </a:moveTo>
                  <a:lnTo>
                    <a:pt x="6" y="107"/>
                  </a:lnTo>
                  <a:lnTo>
                    <a:pt x="37" y="262"/>
                  </a:lnTo>
                  <a:lnTo>
                    <a:pt x="83" y="410"/>
                  </a:lnTo>
                  <a:lnTo>
                    <a:pt x="149" y="546"/>
                  </a:lnTo>
                  <a:lnTo>
                    <a:pt x="237" y="666"/>
                  </a:lnTo>
                  <a:lnTo>
                    <a:pt x="338" y="764"/>
                  </a:lnTo>
                  <a:lnTo>
                    <a:pt x="450" y="838"/>
                  </a:lnTo>
                  <a:lnTo>
                    <a:pt x="579" y="879"/>
                  </a:lnTo>
                  <a:lnTo>
                    <a:pt x="714" y="886"/>
                  </a:lnTo>
                  <a:lnTo>
                    <a:pt x="862" y="851"/>
                  </a:lnTo>
                  <a:lnTo>
                    <a:pt x="784" y="856"/>
                  </a:lnTo>
                  <a:lnTo>
                    <a:pt x="700" y="835"/>
                  </a:lnTo>
                  <a:lnTo>
                    <a:pt x="621" y="794"/>
                  </a:lnTo>
                  <a:lnTo>
                    <a:pt x="542" y="728"/>
                  </a:lnTo>
                  <a:lnTo>
                    <a:pt x="466" y="649"/>
                  </a:lnTo>
                  <a:lnTo>
                    <a:pt x="397" y="557"/>
                  </a:lnTo>
                  <a:lnTo>
                    <a:pt x="334" y="454"/>
                  </a:lnTo>
                  <a:lnTo>
                    <a:pt x="279" y="339"/>
                  </a:lnTo>
                  <a:lnTo>
                    <a:pt x="238" y="225"/>
                  </a:lnTo>
                  <a:lnTo>
                    <a:pt x="205" y="105"/>
                  </a:lnTo>
                  <a:lnTo>
                    <a:pt x="184" y="3"/>
                  </a:lnTo>
                </a:path>
              </a:pathLst>
            </a:custGeom>
            <a:solidFill>
              <a:schemeClr val="accent1"/>
            </a:solidFill>
            <a:ln w="9525">
              <a:noFill/>
              <a:round/>
              <a:headEnd/>
              <a:tailEnd/>
            </a:ln>
          </p:spPr>
          <p:txBody>
            <a:bodyPr/>
            <a:lstStyle/>
            <a:p>
              <a:endParaRPr lang="en-US"/>
            </a:p>
          </p:txBody>
        </p:sp>
        <p:sp>
          <p:nvSpPr>
            <p:cNvPr id="195622" name="Freeform 38"/>
            <p:cNvSpPr>
              <a:spLocks/>
            </p:cNvSpPr>
            <p:nvPr userDrawn="1"/>
          </p:nvSpPr>
          <p:spPr bwMode="ltGray">
            <a:xfrm rot="9832527" flipV="1">
              <a:off x="2158" y="102"/>
              <a:ext cx="681" cy="593"/>
            </a:xfrm>
            <a:custGeom>
              <a:avLst/>
              <a:gdLst/>
              <a:ahLst/>
              <a:cxnLst>
                <a:cxn ang="0">
                  <a:pos x="0" y="0"/>
                </a:cxn>
                <a:cxn ang="0">
                  <a:pos x="0" y="25"/>
                </a:cxn>
                <a:cxn ang="0">
                  <a:pos x="3" y="50"/>
                </a:cxn>
                <a:cxn ang="0">
                  <a:pos x="6" y="75"/>
                </a:cxn>
                <a:cxn ang="0">
                  <a:pos x="11" y="98"/>
                </a:cxn>
                <a:cxn ang="0">
                  <a:pos x="18" y="119"/>
                </a:cxn>
                <a:cxn ang="0">
                  <a:pos x="27" y="141"/>
                </a:cxn>
                <a:cxn ang="0">
                  <a:pos x="38" y="161"/>
                </a:cxn>
                <a:cxn ang="0">
                  <a:pos x="51" y="178"/>
                </a:cxn>
                <a:cxn ang="0">
                  <a:pos x="67" y="194"/>
                </a:cxn>
                <a:cxn ang="0">
                  <a:pos x="86" y="208"/>
                </a:cxn>
                <a:cxn ang="0">
                  <a:pos x="106" y="219"/>
                </a:cxn>
                <a:cxn ang="0">
                  <a:pos x="131" y="228"/>
                </a:cxn>
                <a:cxn ang="0">
                  <a:pos x="158" y="234"/>
                </a:cxn>
                <a:cxn ang="0">
                  <a:pos x="188" y="237"/>
                </a:cxn>
                <a:cxn ang="0">
                  <a:pos x="220" y="236"/>
                </a:cxn>
                <a:cxn ang="0">
                  <a:pos x="257" y="232"/>
                </a:cxn>
                <a:cxn ang="0">
                  <a:pos x="224" y="227"/>
                </a:cxn>
                <a:cxn ang="0">
                  <a:pos x="195" y="220"/>
                </a:cxn>
                <a:cxn ang="0">
                  <a:pos x="170" y="212"/>
                </a:cxn>
                <a:cxn ang="0">
                  <a:pos x="148" y="204"/>
                </a:cxn>
                <a:cxn ang="0">
                  <a:pos x="128" y="193"/>
                </a:cxn>
                <a:cxn ang="0">
                  <a:pos x="112" y="182"/>
                </a:cxn>
                <a:cxn ang="0">
                  <a:pos x="97" y="169"/>
                </a:cxn>
                <a:cxn ang="0">
                  <a:pos x="84" y="155"/>
                </a:cxn>
                <a:cxn ang="0">
                  <a:pos x="72" y="141"/>
                </a:cxn>
                <a:cxn ang="0">
                  <a:pos x="61" y="125"/>
                </a:cxn>
                <a:cxn ang="0">
                  <a:pos x="52" y="107"/>
                </a:cxn>
                <a:cxn ang="0">
                  <a:pos x="43" y="88"/>
                </a:cxn>
                <a:cxn ang="0">
                  <a:pos x="33" y="69"/>
                </a:cxn>
                <a:cxn ang="0">
                  <a:pos x="23" y="47"/>
                </a:cxn>
                <a:cxn ang="0">
                  <a:pos x="12" y="24"/>
                </a:cxn>
                <a:cxn ang="0">
                  <a:pos x="0" y="0"/>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w="9525">
              <a:noFill/>
              <a:round/>
              <a:headEnd/>
              <a:tailEnd/>
            </a:ln>
          </p:spPr>
          <p:txBody>
            <a:bodyPr/>
            <a:lstStyle/>
            <a:p>
              <a:endParaRPr lang="en-US"/>
            </a:p>
          </p:txBody>
        </p:sp>
        <p:sp>
          <p:nvSpPr>
            <p:cNvPr id="195623" name="Freeform 39"/>
            <p:cNvSpPr>
              <a:spLocks/>
            </p:cNvSpPr>
            <p:nvPr userDrawn="1"/>
          </p:nvSpPr>
          <p:spPr bwMode="ltGray">
            <a:xfrm rot="9832527" flipV="1">
              <a:off x="1997" y="858"/>
              <a:ext cx="330" cy="278"/>
            </a:xfrm>
            <a:custGeom>
              <a:avLst/>
              <a:gdLst/>
              <a:ahLst/>
              <a:cxnLst>
                <a:cxn ang="0">
                  <a:pos x="77" y="0"/>
                </a:cxn>
                <a:cxn ang="0">
                  <a:pos x="124" y="108"/>
                </a:cxn>
                <a:cxn ang="0">
                  <a:pos x="120" y="107"/>
                </a:cxn>
                <a:cxn ang="0">
                  <a:pos x="107" y="105"/>
                </a:cxn>
                <a:cxn ang="0">
                  <a:pos x="89" y="101"/>
                </a:cxn>
                <a:cxn ang="0">
                  <a:pos x="68" y="99"/>
                </a:cxn>
                <a:cxn ang="0">
                  <a:pos x="45" y="97"/>
                </a:cxn>
                <a:cxn ang="0">
                  <a:pos x="25" y="98"/>
                </a:cxn>
                <a:cxn ang="0">
                  <a:pos x="9" y="102"/>
                </a:cxn>
                <a:cxn ang="0">
                  <a:pos x="0" y="110"/>
                </a:cxn>
                <a:cxn ang="0">
                  <a:pos x="4" y="98"/>
                </a:cxn>
                <a:cxn ang="0">
                  <a:pos x="8" y="89"/>
                </a:cxn>
                <a:cxn ang="0">
                  <a:pos x="16" y="82"/>
                </a:cxn>
                <a:cxn ang="0">
                  <a:pos x="25" y="76"/>
                </a:cxn>
                <a:cxn ang="0">
                  <a:pos x="36" y="72"/>
                </a:cxn>
                <a:cxn ang="0">
                  <a:pos x="47" y="71"/>
                </a:cxn>
                <a:cxn ang="0">
                  <a:pos x="59" y="71"/>
                </a:cxn>
                <a:cxn ang="0">
                  <a:pos x="72" y="74"/>
                </a:cxn>
                <a:cxn ang="0">
                  <a:pos x="73" y="71"/>
                </a:cxn>
                <a:cxn ang="0">
                  <a:pos x="70" y="56"/>
                </a:cxn>
                <a:cxn ang="0">
                  <a:pos x="67" y="38"/>
                </a:cxn>
                <a:cxn ang="0">
                  <a:pos x="65" y="30"/>
                </a:cxn>
                <a:cxn ang="0">
                  <a:pos x="63" y="30"/>
                </a:cxn>
                <a:cxn ang="0">
                  <a:pos x="61" y="29"/>
                </a:cxn>
                <a:cxn ang="0">
                  <a:pos x="59" y="26"/>
                </a:cxn>
                <a:cxn ang="0">
                  <a:pos x="57" y="23"/>
                </a:cxn>
                <a:cxn ang="0">
                  <a:pos x="57" y="19"/>
                </a:cxn>
                <a:cxn ang="0">
                  <a:pos x="59" y="14"/>
                </a:cxn>
                <a:cxn ang="0">
                  <a:pos x="66" y="8"/>
                </a:cxn>
                <a:cxn ang="0">
                  <a:pos x="77" y="0"/>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w="9525">
              <a:noFill/>
              <a:round/>
              <a:headEnd/>
              <a:tailEnd/>
            </a:ln>
          </p:spPr>
          <p:txBody>
            <a:bodyPr/>
            <a:lstStyle/>
            <a:p>
              <a:endParaRPr lang="en-US"/>
            </a:p>
          </p:txBody>
        </p:sp>
        <p:sp>
          <p:nvSpPr>
            <p:cNvPr id="195624" name="Freeform 40"/>
            <p:cNvSpPr>
              <a:spLocks/>
            </p:cNvSpPr>
            <p:nvPr userDrawn="1"/>
          </p:nvSpPr>
          <p:spPr bwMode="ltGray">
            <a:xfrm rot="9832527" flipV="1">
              <a:off x="2224" y="808"/>
              <a:ext cx="123" cy="233"/>
            </a:xfrm>
            <a:custGeom>
              <a:avLst/>
              <a:gdLst/>
              <a:ahLst/>
              <a:cxnLst>
                <a:cxn ang="0">
                  <a:pos x="31" y="0"/>
                </a:cxn>
                <a:cxn ang="0">
                  <a:pos x="20" y="38"/>
                </a:cxn>
                <a:cxn ang="0">
                  <a:pos x="15" y="62"/>
                </a:cxn>
                <a:cxn ang="0">
                  <a:pos x="11" y="79"/>
                </a:cxn>
                <a:cxn ang="0">
                  <a:pos x="0" y="94"/>
                </a:cxn>
                <a:cxn ang="0">
                  <a:pos x="12" y="88"/>
                </a:cxn>
                <a:cxn ang="0">
                  <a:pos x="23" y="80"/>
                </a:cxn>
                <a:cxn ang="0">
                  <a:pos x="32" y="69"/>
                </a:cxn>
                <a:cxn ang="0">
                  <a:pos x="40" y="57"/>
                </a:cxn>
                <a:cxn ang="0">
                  <a:pos x="45" y="44"/>
                </a:cxn>
                <a:cxn ang="0">
                  <a:pos x="46" y="30"/>
                </a:cxn>
                <a:cxn ang="0">
                  <a:pos x="42" y="15"/>
                </a:cxn>
                <a:cxn ang="0">
                  <a:pos x="31" y="0"/>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w="9525">
              <a:noFill/>
              <a:round/>
              <a:headEnd/>
              <a:tailEnd/>
            </a:ln>
          </p:spPr>
          <p:txBody>
            <a:bodyPr/>
            <a:lstStyle/>
            <a:p>
              <a:endParaRPr lang="en-US"/>
            </a:p>
          </p:txBody>
        </p:sp>
        <p:sp>
          <p:nvSpPr>
            <p:cNvPr id="195625" name="Freeform 41"/>
            <p:cNvSpPr>
              <a:spLocks/>
            </p:cNvSpPr>
            <p:nvPr userDrawn="1"/>
          </p:nvSpPr>
          <p:spPr bwMode="ltGray">
            <a:xfrm>
              <a:off x="1603" y="0"/>
              <a:ext cx="124" cy="121"/>
            </a:xfrm>
            <a:custGeom>
              <a:avLst/>
              <a:gdLst/>
              <a:ahLst/>
              <a:cxnLst>
                <a:cxn ang="0">
                  <a:pos x="124" y="0"/>
                </a:cxn>
                <a:cxn ang="0">
                  <a:pos x="113" y="9"/>
                </a:cxn>
                <a:cxn ang="0">
                  <a:pos x="99" y="25"/>
                </a:cxn>
                <a:cxn ang="0">
                  <a:pos x="81" y="41"/>
                </a:cxn>
                <a:cxn ang="0">
                  <a:pos x="63" y="54"/>
                </a:cxn>
                <a:cxn ang="0">
                  <a:pos x="41" y="66"/>
                </a:cxn>
                <a:cxn ang="0">
                  <a:pos x="22" y="74"/>
                </a:cxn>
                <a:cxn ang="0">
                  <a:pos x="0" y="75"/>
                </a:cxn>
                <a:cxn ang="0">
                  <a:pos x="10" y="96"/>
                </a:cxn>
                <a:cxn ang="0">
                  <a:pos x="23" y="113"/>
                </a:cxn>
                <a:cxn ang="0">
                  <a:pos x="41" y="121"/>
                </a:cxn>
                <a:cxn ang="0">
                  <a:pos x="60" y="121"/>
                </a:cxn>
                <a:cxn ang="0">
                  <a:pos x="83" y="111"/>
                </a:cxn>
                <a:cxn ang="0">
                  <a:pos x="101" y="88"/>
                </a:cxn>
                <a:cxn ang="0">
                  <a:pos x="116" y="53"/>
                </a:cxn>
                <a:cxn ang="0">
                  <a:pos x="124" y="0"/>
                </a:cxn>
              </a:cxnLst>
              <a:rect l="0" t="0" r="r" b="b"/>
              <a:pathLst>
                <a:path w="124" h="121">
                  <a:moveTo>
                    <a:pt x="124" y="0"/>
                  </a:moveTo>
                  <a:lnTo>
                    <a:pt x="113" y="9"/>
                  </a:lnTo>
                  <a:lnTo>
                    <a:pt x="99" y="25"/>
                  </a:lnTo>
                  <a:lnTo>
                    <a:pt x="81" y="41"/>
                  </a:lnTo>
                  <a:lnTo>
                    <a:pt x="63" y="54"/>
                  </a:lnTo>
                  <a:lnTo>
                    <a:pt x="41" y="66"/>
                  </a:lnTo>
                  <a:lnTo>
                    <a:pt x="22" y="74"/>
                  </a:lnTo>
                  <a:lnTo>
                    <a:pt x="0" y="75"/>
                  </a:lnTo>
                  <a:lnTo>
                    <a:pt x="10" y="96"/>
                  </a:lnTo>
                  <a:lnTo>
                    <a:pt x="23" y="113"/>
                  </a:lnTo>
                  <a:lnTo>
                    <a:pt x="41" y="121"/>
                  </a:lnTo>
                  <a:lnTo>
                    <a:pt x="60" y="121"/>
                  </a:lnTo>
                  <a:lnTo>
                    <a:pt x="83" y="111"/>
                  </a:lnTo>
                  <a:lnTo>
                    <a:pt x="101" y="88"/>
                  </a:lnTo>
                  <a:lnTo>
                    <a:pt x="116" y="53"/>
                  </a:lnTo>
                  <a:lnTo>
                    <a:pt x="124" y="0"/>
                  </a:lnTo>
                  <a:close/>
                </a:path>
              </a:pathLst>
            </a:custGeom>
            <a:solidFill>
              <a:schemeClr val="accent1"/>
            </a:solidFill>
            <a:ln w="9525">
              <a:noFill/>
              <a:round/>
              <a:headEnd/>
              <a:tailEnd/>
            </a:ln>
          </p:spPr>
          <p:txBody>
            <a:bodyPr/>
            <a:lstStyle/>
            <a:p>
              <a:endParaRPr lang="en-US"/>
            </a:p>
          </p:txBody>
        </p:sp>
        <p:sp>
          <p:nvSpPr>
            <p:cNvPr id="195626" name="Freeform 42"/>
            <p:cNvSpPr>
              <a:spLocks/>
            </p:cNvSpPr>
            <p:nvPr userDrawn="1"/>
          </p:nvSpPr>
          <p:spPr bwMode="ltGray">
            <a:xfrm rot="9832527" flipV="1">
              <a:off x="2173" y="1238"/>
              <a:ext cx="393" cy="2300"/>
            </a:xfrm>
            <a:custGeom>
              <a:avLst/>
              <a:gdLst/>
              <a:ahLst/>
              <a:cxnLst>
                <a:cxn ang="0">
                  <a:pos x="0" y="0"/>
                </a:cxn>
                <a:cxn ang="0">
                  <a:pos x="6" y="6"/>
                </a:cxn>
                <a:cxn ang="0">
                  <a:pos x="16" y="14"/>
                </a:cxn>
                <a:cxn ang="0">
                  <a:pos x="28" y="24"/>
                </a:cxn>
                <a:cxn ang="0">
                  <a:pos x="41" y="37"/>
                </a:cxn>
                <a:cxn ang="0">
                  <a:pos x="58" y="53"/>
                </a:cxn>
                <a:cxn ang="0">
                  <a:pos x="73" y="70"/>
                </a:cxn>
                <a:cxn ang="0">
                  <a:pos x="88" y="90"/>
                </a:cxn>
                <a:cxn ang="0">
                  <a:pos x="100" y="113"/>
                </a:cxn>
                <a:cxn ang="0">
                  <a:pos x="112" y="137"/>
                </a:cxn>
                <a:cxn ang="0">
                  <a:pos x="120" y="165"/>
                </a:cxn>
                <a:cxn ang="0">
                  <a:pos x="124" y="196"/>
                </a:cxn>
                <a:cxn ang="0">
                  <a:pos x="126" y="228"/>
                </a:cxn>
                <a:cxn ang="0">
                  <a:pos x="120" y="264"/>
                </a:cxn>
                <a:cxn ang="0">
                  <a:pos x="109" y="302"/>
                </a:cxn>
                <a:cxn ang="0">
                  <a:pos x="92" y="342"/>
                </a:cxn>
                <a:cxn ang="0">
                  <a:pos x="67" y="386"/>
                </a:cxn>
                <a:cxn ang="0">
                  <a:pos x="39" y="436"/>
                </a:cxn>
                <a:cxn ang="0">
                  <a:pos x="21" y="482"/>
                </a:cxn>
                <a:cxn ang="0">
                  <a:pos x="10" y="525"/>
                </a:cxn>
                <a:cxn ang="0">
                  <a:pos x="6" y="566"/>
                </a:cxn>
                <a:cxn ang="0">
                  <a:pos x="6" y="605"/>
                </a:cxn>
                <a:cxn ang="0">
                  <a:pos x="8" y="641"/>
                </a:cxn>
                <a:cxn ang="0">
                  <a:pos x="12" y="673"/>
                </a:cxn>
                <a:cxn ang="0">
                  <a:pos x="14" y="704"/>
                </a:cxn>
                <a:cxn ang="0">
                  <a:pos x="41" y="688"/>
                </a:cxn>
                <a:cxn ang="0">
                  <a:pos x="39" y="680"/>
                </a:cxn>
                <a:cxn ang="0">
                  <a:pos x="36" y="657"/>
                </a:cxn>
                <a:cxn ang="0">
                  <a:pos x="33" y="622"/>
                </a:cxn>
                <a:cxn ang="0">
                  <a:pos x="35" y="575"/>
                </a:cxn>
                <a:cxn ang="0">
                  <a:pos x="41" y="519"/>
                </a:cxn>
                <a:cxn ang="0">
                  <a:pos x="58" y="455"/>
                </a:cxn>
                <a:cxn ang="0">
                  <a:pos x="86" y="386"/>
                </a:cxn>
                <a:cxn ang="0">
                  <a:pos x="129" y="313"/>
                </a:cxn>
                <a:cxn ang="0">
                  <a:pos x="143" y="279"/>
                </a:cxn>
                <a:cxn ang="0">
                  <a:pos x="149" y="235"/>
                </a:cxn>
                <a:cxn ang="0">
                  <a:pos x="144" y="184"/>
                </a:cxn>
                <a:cxn ang="0">
                  <a:pos x="131" y="134"/>
                </a:cxn>
                <a:cxn ang="0">
                  <a:pos x="109" y="85"/>
                </a:cxn>
                <a:cxn ang="0">
                  <a:pos x="81" y="44"/>
                </a:cxn>
                <a:cxn ang="0">
                  <a:pos x="44" y="14"/>
                </a:cxn>
                <a:cxn ang="0">
                  <a:pos x="0" y="0"/>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1"/>
            </a:solidFill>
            <a:ln w="9525">
              <a:noFill/>
              <a:round/>
              <a:headEnd/>
              <a:tailEnd/>
            </a:ln>
          </p:spPr>
          <p:txBody>
            <a:bodyPr/>
            <a:lstStyle/>
            <a:p>
              <a:endParaRPr lang="en-US"/>
            </a:p>
          </p:txBody>
        </p:sp>
        <p:sp>
          <p:nvSpPr>
            <p:cNvPr id="195627" name="Freeform 43"/>
            <p:cNvSpPr>
              <a:spLocks/>
            </p:cNvSpPr>
            <p:nvPr userDrawn="1"/>
          </p:nvSpPr>
          <p:spPr bwMode="ltGray">
            <a:xfrm>
              <a:off x="0" y="1848"/>
              <a:ext cx="36" cy="132"/>
            </a:xfrm>
            <a:custGeom>
              <a:avLst/>
              <a:gdLst/>
              <a:ahLst/>
              <a:cxnLst>
                <a:cxn ang="0">
                  <a:pos x="0" y="0"/>
                </a:cxn>
                <a:cxn ang="0">
                  <a:pos x="36" y="12"/>
                </a:cxn>
                <a:cxn ang="0">
                  <a:pos x="0" y="132"/>
                </a:cxn>
                <a:cxn ang="0">
                  <a:pos x="0" y="0"/>
                </a:cxn>
              </a:cxnLst>
              <a:rect l="0" t="0" r="r" b="b"/>
              <a:pathLst>
                <a:path w="36" h="132">
                  <a:moveTo>
                    <a:pt x="0" y="0"/>
                  </a:moveTo>
                  <a:lnTo>
                    <a:pt x="36" y="12"/>
                  </a:lnTo>
                  <a:lnTo>
                    <a:pt x="0" y="132"/>
                  </a:lnTo>
                  <a:lnTo>
                    <a:pt x="0" y="0"/>
                  </a:lnTo>
                  <a:close/>
                </a:path>
              </a:pathLst>
            </a:custGeom>
            <a:solidFill>
              <a:schemeClr val="folHlink"/>
            </a:solidFill>
            <a:ln w="9525">
              <a:noFill/>
              <a:round/>
              <a:headEnd/>
              <a:tailEnd/>
            </a:ln>
            <a:effectLst/>
          </p:spPr>
          <p:txBody>
            <a:bodyPr/>
            <a:lstStyle/>
            <a:p>
              <a:endParaRPr lang="en-US"/>
            </a:p>
          </p:txBody>
        </p:sp>
      </p:grpSp>
      <p:sp>
        <p:nvSpPr>
          <p:cNvPr id="195628" name="Rectangle 44"/>
          <p:cNvSpPr>
            <a:spLocks noGrp="1" noChangeArrowheads="1"/>
          </p:cNvSpPr>
          <p:nvPr>
            <p:ph type="dt" sz="half" idx="2"/>
          </p:nvPr>
        </p:nvSpPr>
        <p:spPr>
          <a:xfrm>
            <a:off x="457200" y="6248400"/>
            <a:ext cx="2133600" cy="457200"/>
          </a:xfrm>
        </p:spPr>
        <p:txBody>
          <a:bodyPr/>
          <a:lstStyle>
            <a:lvl1pPr>
              <a:defRPr/>
            </a:lvl1pPr>
          </a:lstStyle>
          <a:p>
            <a:endParaRPr lang="en-US"/>
          </a:p>
        </p:txBody>
      </p:sp>
      <p:sp>
        <p:nvSpPr>
          <p:cNvPr id="195629" name="Rectangle 45"/>
          <p:cNvSpPr>
            <a:spLocks noGrp="1" noChangeArrowheads="1"/>
          </p:cNvSpPr>
          <p:nvPr>
            <p:ph type="ftr" sz="quarter" idx="3"/>
          </p:nvPr>
        </p:nvSpPr>
        <p:spPr/>
        <p:txBody>
          <a:bodyPr/>
          <a:lstStyle>
            <a:lvl1pPr>
              <a:defRPr/>
            </a:lvl1pPr>
          </a:lstStyle>
          <a:p>
            <a:endParaRPr lang="en-US"/>
          </a:p>
        </p:txBody>
      </p:sp>
      <p:sp>
        <p:nvSpPr>
          <p:cNvPr id="195630" name="Rectangle 46"/>
          <p:cNvSpPr>
            <a:spLocks noGrp="1" noChangeArrowheads="1"/>
          </p:cNvSpPr>
          <p:nvPr>
            <p:ph type="sldNum" sz="quarter" idx="4"/>
          </p:nvPr>
        </p:nvSpPr>
        <p:spPr/>
        <p:txBody>
          <a:bodyPr/>
          <a:lstStyle>
            <a:lvl1pPr>
              <a:defRPr/>
            </a:lvl1pPr>
          </a:lstStyle>
          <a:p>
            <a:fld id="{908DBC3F-9D90-45F8-810E-883E844BE8A0}" type="slidenum">
              <a:rPr lang="en-US"/>
              <a:pPr/>
              <a:t>‹#›</a:t>
            </a:fld>
            <a:endParaRPr lang="en-US"/>
          </a:p>
        </p:txBody>
      </p:sp>
      <p:sp>
        <p:nvSpPr>
          <p:cNvPr id="195631" name="Rectangle 47"/>
          <p:cNvSpPr>
            <a:spLocks noGrp="1" noChangeArrowheads="1"/>
          </p:cNvSpPr>
          <p:nvPr>
            <p:ph type="ctrTitle"/>
          </p:nvPr>
        </p:nvSpPr>
        <p:spPr>
          <a:xfrm>
            <a:off x="2455863" y="596900"/>
            <a:ext cx="6192837" cy="3581400"/>
          </a:xfrm>
        </p:spPr>
        <p:txBody>
          <a:bodyPr/>
          <a:lstStyle>
            <a:lvl1pPr>
              <a:defRPr sz="5200" b="1"/>
            </a:lvl1pPr>
          </a:lstStyle>
          <a:p>
            <a:r>
              <a:rPr lang="en-US"/>
              <a:t>Click to edit Master title style</a:t>
            </a:r>
          </a:p>
        </p:txBody>
      </p:sp>
      <p:sp>
        <p:nvSpPr>
          <p:cNvPr id="195632" name="Rectangle 48"/>
          <p:cNvSpPr>
            <a:spLocks noGrp="1" noChangeArrowheads="1"/>
          </p:cNvSpPr>
          <p:nvPr>
            <p:ph type="subTitle" idx="1"/>
          </p:nvPr>
        </p:nvSpPr>
        <p:spPr>
          <a:xfrm>
            <a:off x="2489200" y="4279900"/>
            <a:ext cx="6146800" cy="1485900"/>
          </a:xfrm>
        </p:spPr>
        <p:txBody>
          <a:bodyPr/>
          <a:lstStyle>
            <a:lvl1pPr marL="0" indent="0" algn="ctr">
              <a:buFontTx/>
              <a:buNone/>
              <a:defRPr b="1">
                <a:effectLst>
                  <a:outerShdw blurRad="38100" dist="38100" dir="2700000" algn="tl">
                    <a:srgbClr val="C0C0C0"/>
                  </a:outerShdw>
                </a:effectLst>
              </a:defRPr>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CBD52B5-3E16-4153-BBE0-4029FD78AB60}"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103188"/>
            <a:ext cx="2060575" cy="59531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42913" y="103188"/>
            <a:ext cx="6030912" cy="5953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62D8837-A7B8-4C5C-8FEC-3CCDA1B92067}"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2913" y="103188"/>
            <a:ext cx="8243887" cy="13144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561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561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3638"/>
            <a:ext cx="21336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fld id="{244F2406-5D68-4FD4-A144-DB3DF8152122}"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629808F-8D66-4821-A15B-87E7F041EF6C}"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9B2D4FB-F1BF-4CA4-96D1-E488C1E44423}"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8FDB676-A367-4BA7-86A2-7B5D94A8002D}"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0AB1EBB-013B-41C2-B721-F0B08DF07AD2}"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F45DA9D-1C2C-453A-86E3-12DD6C528B03}"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32F98322-9D3E-487D-9423-4612373E0611}"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6DE629D-7E7D-4A29-9DB1-90D16CC1611C}"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B3C1745-8278-453D-ABC2-3FF349D7E1F3}"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4562" name="Group 2"/>
          <p:cNvGrpSpPr>
            <a:grpSpLocks/>
          </p:cNvGrpSpPr>
          <p:nvPr/>
        </p:nvGrpSpPr>
        <p:grpSpPr bwMode="auto">
          <a:xfrm>
            <a:off x="-7938" y="0"/>
            <a:ext cx="2833688" cy="6856413"/>
            <a:chOff x="-5" y="0"/>
            <a:chExt cx="1785" cy="4319"/>
          </a:xfrm>
        </p:grpSpPr>
        <p:sp>
          <p:nvSpPr>
            <p:cNvPr id="194563" name="Freeform 3"/>
            <p:cNvSpPr>
              <a:spLocks/>
            </p:cNvSpPr>
            <p:nvPr/>
          </p:nvSpPr>
          <p:spPr bwMode="ltGray">
            <a:xfrm>
              <a:off x="-5" y="3262"/>
              <a:ext cx="472" cy="802"/>
            </a:xfrm>
            <a:custGeom>
              <a:avLst/>
              <a:gdLst/>
              <a:ahLst/>
              <a:cxnLst>
                <a:cxn ang="0">
                  <a:pos x="5" y="32"/>
                </a:cxn>
                <a:cxn ang="0">
                  <a:pos x="189" y="26"/>
                </a:cxn>
                <a:cxn ang="0">
                  <a:pos x="309" y="66"/>
                </a:cxn>
                <a:cxn ang="0">
                  <a:pos x="357" y="98"/>
                </a:cxn>
                <a:cxn ang="0">
                  <a:pos x="413" y="162"/>
                </a:cxn>
                <a:cxn ang="0">
                  <a:pos x="437" y="250"/>
                </a:cxn>
                <a:cxn ang="0">
                  <a:pos x="397" y="530"/>
                </a:cxn>
                <a:cxn ang="0">
                  <a:pos x="341" y="634"/>
                </a:cxn>
                <a:cxn ang="0">
                  <a:pos x="173" y="714"/>
                </a:cxn>
                <a:cxn ang="0">
                  <a:pos x="77" y="730"/>
                </a:cxn>
                <a:cxn ang="0">
                  <a:pos x="69" y="802"/>
                </a:cxn>
                <a:cxn ang="0">
                  <a:pos x="7" y="788"/>
                </a:cxn>
                <a:cxn ang="0">
                  <a:pos x="5" y="751"/>
                </a:cxn>
                <a:cxn ang="0">
                  <a:pos x="37" y="722"/>
                </a:cxn>
                <a:cxn ang="0">
                  <a:pos x="5" y="670"/>
                </a:cxn>
                <a:cxn ang="0">
                  <a:pos x="5" y="32"/>
                </a:cxn>
              </a:cxnLst>
              <a:rect l="0" t="0" r="r" b="b"/>
              <a:pathLst>
                <a:path w="472" h="802">
                  <a:moveTo>
                    <a:pt x="5" y="32"/>
                  </a:moveTo>
                  <a:cubicBezTo>
                    <a:pt x="101" y="0"/>
                    <a:pt x="20" y="17"/>
                    <a:pt x="189" y="26"/>
                  </a:cubicBezTo>
                  <a:cubicBezTo>
                    <a:pt x="221" y="37"/>
                    <a:pt x="280" y="47"/>
                    <a:pt x="309" y="66"/>
                  </a:cubicBezTo>
                  <a:cubicBezTo>
                    <a:pt x="325" y="77"/>
                    <a:pt x="357" y="98"/>
                    <a:pt x="357" y="98"/>
                  </a:cubicBezTo>
                  <a:cubicBezTo>
                    <a:pt x="394" y="154"/>
                    <a:pt x="373" y="135"/>
                    <a:pt x="413" y="162"/>
                  </a:cubicBezTo>
                  <a:cubicBezTo>
                    <a:pt x="433" y="223"/>
                    <a:pt x="426" y="193"/>
                    <a:pt x="437" y="250"/>
                  </a:cubicBezTo>
                  <a:cubicBezTo>
                    <a:pt x="433" y="370"/>
                    <a:pt x="472" y="455"/>
                    <a:pt x="397" y="530"/>
                  </a:cubicBezTo>
                  <a:cubicBezTo>
                    <a:pt x="385" y="567"/>
                    <a:pt x="368" y="607"/>
                    <a:pt x="341" y="634"/>
                  </a:cubicBezTo>
                  <a:cubicBezTo>
                    <a:pt x="319" y="701"/>
                    <a:pt x="233" y="707"/>
                    <a:pt x="173" y="714"/>
                  </a:cubicBezTo>
                  <a:cubicBezTo>
                    <a:pt x="142" y="724"/>
                    <a:pt x="100" y="707"/>
                    <a:pt x="77" y="730"/>
                  </a:cubicBezTo>
                  <a:cubicBezTo>
                    <a:pt x="60" y="747"/>
                    <a:pt x="72" y="778"/>
                    <a:pt x="69" y="802"/>
                  </a:cubicBezTo>
                  <a:cubicBezTo>
                    <a:pt x="53" y="799"/>
                    <a:pt x="23" y="792"/>
                    <a:pt x="7" y="788"/>
                  </a:cubicBezTo>
                  <a:cubicBezTo>
                    <a:pt x="5" y="788"/>
                    <a:pt x="0" y="762"/>
                    <a:pt x="5" y="751"/>
                  </a:cubicBezTo>
                  <a:cubicBezTo>
                    <a:pt x="10" y="740"/>
                    <a:pt x="37" y="735"/>
                    <a:pt x="37" y="722"/>
                  </a:cubicBezTo>
                  <a:cubicBezTo>
                    <a:pt x="26" y="682"/>
                    <a:pt x="22" y="685"/>
                    <a:pt x="5" y="670"/>
                  </a:cubicBezTo>
                  <a:cubicBezTo>
                    <a:pt x="5" y="541"/>
                    <a:pt x="5" y="233"/>
                    <a:pt x="5" y="32"/>
                  </a:cubicBezTo>
                  <a:close/>
                </a:path>
              </a:pathLst>
            </a:custGeom>
            <a:solidFill>
              <a:schemeClr val="folHlink">
                <a:alpha val="50000"/>
              </a:schemeClr>
            </a:solidFill>
            <a:ln w="9525">
              <a:noFill/>
              <a:round/>
              <a:headEnd/>
              <a:tailEnd/>
            </a:ln>
            <a:effectLst/>
          </p:spPr>
          <p:txBody>
            <a:bodyPr/>
            <a:lstStyle/>
            <a:p>
              <a:endParaRPr lang="en-US"/>
            </a:p>
          </p:txBody>
        </p:sp>
        <p:grpSp>
          <p:nvGrpSpPr>
            <p:cNvPr id="194564" name="Group 4"/>
            <p:cNvGrpSpPr>
              <a:grpSpLocks/>
            </p:cNvGrpSpPr>
            <p:nvPr/>
          </p:nvGrpSpPr>
          <p:grpSpPr bwMode="auto">
            <a:xfrm rot="14964908" flipH="1">
              <a:off x="104" y="2441"/>
              <a:ext cx="452" cy="444"/>
              <a:chOff x="1727" y="866"/>
              <a:chExt cx="129" cy="157"/>
            </a:xfrm>
          </p:grpSpPr>
          <p:sp>
            <p:nvSpPr>
              <p:cNvPr id="194565" name="Freeform 5"/>
              <p:cNvSpPr>
                <a:spLocks/>
              </p:cNvSpPr>
              <p:nvPr userDrawn="1"/>
            </p:nvSpPr>
            <p:spPr bwMode="ltGray">
              <a:xfrm>
                <a:off x="1727" y="866"/>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endParaRPr lang="en-US"/>
              </a:p>
            </p:txBody>
          </p:sp>
          <p:sp>
            <p:nvSpPr>
              <p:cNvPr id="194566" name="Freeform 6"/>
              <p:cNvSpPr>
                <a:spLocks/>
              </p:cNvSpPr>
              <p:nvPr userDrawn="1"/>
            </p:nvSpPr>
            <p:spPr bwMode="ltGray">
              <a:xfrm>
                <a:off x="1786" y="894"/>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endParaRPr lang="en-US"/>
              </a:p>
            </p:txBody>
          </p:sp>
          <p:sp>
            <p:nvSpPr>
              <p:cNvPr id="194567" name="Freeform 7"/>
              <p:cNvSpPr>
                <a:spLocks/>
              </p:cNvSpPr>
              <p:nvPr userDrawn="1"/>
            </p:nvSpPr>
            <p:spPr bwMode="ltGray">
              <a:xfrm>
                <a:off x="1772"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endParaRPr lang="en-US"/>
              </a:p>
            </p:txBody>
          </p:sp>
        </p:grpSp>
        <p:sp>
          <p:nvSpPr>
            <p:cNvPr id="194568" name="Freeform 8"/>
            <p:cNvSpPr>
              <a:spLocks/>
            </p:cNvSpPr>
            <p:nvPr/>
          </p:nvSpPr>
          <p:spPr bwMode="ltGray">
            <a:xfrm>
              <a:off x="90" y="1736"/>
              <a:ext cx="710" cy="768"/>
            </a:xfrm>
            <a:custGeom>
              <a:avLst/>
              <a:gdLst/>
              <a:ahLst/>
              <a:cxnLst>
                <a:cxn ang="0">
                  <a:pos x="14" y="416"/>
                </a:cxn>
                <a:cxn ang="0">
                  <a:pos x="14" y="272"/>
                </a:cxn>
                <a:cxn ang="0">
                  <a:pos x="102" y="144"/>
                </a:cxn>
                <a:cxn ang="0">
                  <a:pos x="150" y="96"/>
                </a:cxn>
                <a:cxn ang="0">
                  <a:pos x="198" y="64"/>
                </a:cxn>
                <a:cxn ang="0">
                  <a:pos x="350" y="0"/>
                </a:cxn>
                <a:cxn ang="0">
                  <a:pos x="534" y="8"/>
                </a:cxn>
                <a:cxn ang="0">
                  <a:pos x="662" y="96"/>
                </a:cxn>
                <a:cxn ang="0">
                  <a:pos x="710" y="200"/>
                </a:cxn>
                <a:cxn ang="0">
                  <a:pos x="702" y="400"/>
                </a:cxn>
                <a:cxn ang="0">
                  <a:pos x="678" y="448"/>
                </a:cxn>
                <a:cxn ang="0">
                  <a:pos x="550" y="632"/>
                </a:cxn>
                <a:cxn ang="0">
                  <a:pos x="518" y="656"/>
                </a:cxn>
                <a:cxn ang="0">
                  <a:pos x="470" y="664"/>
                </a:cxn>
                <a:cxn ang="0">
                  <a:pos x="518" y="680"/>
                </a:cxn>
                <a:cxn ang="0">
                  <a:pos x="566" y="696"/>
                </a:cxn>
                <a:cxn ang="0">
                  <a:pos x="574" y="720"/>
                </a:cxn>
                <a:cxn ang="0">
                  <a:pos x="526" y="736"/>
                </a:cxn>
                <a:cxn ang="0">
                  <a:pos x="502" y="752"/>
                </a:cxn>
                <a:cxn ang="0">
                  <a:pos x="454" y="768"/>
                </a:cxn>
                <a:cxn ang="0">
                  <a:pos x="438" y="712"/>
                </a:cxn>
                <a:cxn ang="0">
                  <a:pos x="246" y="688"/>
                </a:cxn>
                <a:cxn ang="0">
                  <a:pos x="134" y="648"/>
                </a:cxn>
                <a:cxn ang="0">
                  <a:pos x="110" y="624"/>
                </a:cxn>
                <a:cxn ang="0">
                  <a:pos x="78" y="576"/>
                </a:cxn>
                <a:cxn ang="0">
                  <a:pos x="54" y="464"/>
                </a:cxn>
                <a:cxn ang="0">
                  <a:pos x="30" y="408"/>
                </a:cxn>
                <a:cxn ang="0">
                  <a:pos x="22" y="384"/>
                </a:cxn>
                <a:cxn ang="0">
                  <a:pos x="14" y="416"/>
                </a:cxn>
              </a:cxnLst>
              <a:rect l="0" t="0" r="r" b="b"/>
              <a:pathLst>
                <a:path w="710" h="768">
                  <a:moveTo>
                    <a:pt x="14" y="416"/>
                  </a:moveTo>
                  <a:cubicBezTo>
                    <a:pt x="6" y="353"/>
                    <a:pt x="0" y="339"/>
                    <a:pt x="14" y="272"/>
                  </a:cubicBezTo>
                  <a:cubicBezTo>
                    <a:pt x="24" y="227"/>
                    <a:pt x="72" y="178"/>
                    <a:pt x="102" y="144"/>
                  </a:cubicBezTo>
                  <a:cubicBezTo>
                    <a:pt x="117" y="127"/>
                    <a:pt x="134" y="112"/>
                    <a:pt x="150" y="96"/>
                  </a:cubicBezTo>
                  <a:cubicBezTo>
                    <a:pt x="164" y="82"/>
                    <a:pt x="198" y="64"/>
                    <a:pt x="198" y="64"/>
                  </a:cubicBezTo>
                  <a:cubicBezTo>
                    <a:pt x="231" y="14"/>
                    <a:pt x="294" y="7"/>
                    <a:pt x="350" y="0"/>
                  </a:cubicBezTo>
                  <a:cubicBezTo>
                    <a:pt x="411" y="3"/>
                    <a:pt x="473" y="1"/>
                    <a:pt x="534" y="8"/>
                  </a:cubicBezTo>
                  <a:cubicBezTo>
                    <a:pt x="582" y="13"/>
                    <a:pt x="624" y="71"/>
                    <a:pt x="662" y="96"/>
                  </a:cubicBezTo>
                  <a:cubicBezTo>
                    <a:pt x="691" y="140"/>
                    <a:pt x="698" y="151"/>
                    <a:pt x="710" y="200"/>
                  </a:cubicBezTo>
                  <a:cubicBezTo>
                    <a:pt x="707" y="267"/>
                    <a:pt x="707" y="333"/>
                    <a:pt x="702" y="400"/>
                  </a:cubicBezTo>
                  <a:cubicBezTo>
                    <a:pt x="700" y="423"/>
                    <a:pt x="688" y="428"/>
                    <a:pt x="678" y="448"/>
                  </a:cubicBezTo>
                  <a:cubicBezTo>
                    <a:pt x="646" y="512"/>
                    <a:pt x="626" y="607"/>
                    <a:pt x="550" y="632"/>
                  </a:cubicBezTo>
                  <a:cubicBezTo>
                    <a:pt x="539" y="640"/>
                    <a:pt x="530" y="651"/>
                    <a:pt x="518" y="656"/>
                  </a:cubicBezTo>
                  <a:cubicBezTo>
                    <a:pt x="503" y="662"/>
                    <a:pt x="470" y="648"/>
                    <a:pt x="470" y="664"/>
                  </a:cubicBezTo>
                  <a:cubicBezTo>
                    <a:pt x="470" y="681"/>
                    <a:pt x="502" y="675"/>
                    <a:pt x="518" y="680"/>
                  </a:cubicBezTo>
                  <a:cubicBezTo>
                    <a:pt x="534" y="685"/>
                    <a:pt x="566" y="696"/>
                    <a:pt x="566" y="696"/>
                  </a:cubicBezTo>
                  <a:cubicBezTo>
                    <a:pt x="569" y="704"/>
                    <a:pt x="580" y="714"/>
                    <a:pt x="574" y="720"/>
                  </a:cubicBezTo>
                  <a:cubicBezTo>
                    <a:pt x="562" y="732"/>
                    <a:pt x="542" y="731"/>
                    <a:pt x="526" y="736"/>
                  </a:cubicBezTo>
                  <a:cubicBezTo>
                    <a:pt x="517" y="739"/>
                    <a:pt x="511" y="748"/>
                    <a:pt x="502" y="752"/>
                  </a:cubicBezTo>
                  <a:cubicBezTo>
                    <a:pt x="487" y="759"/>
                    <a:pt x="454" y="768"/>
                    <a:pt x="454" y="768"/>
                  </a:cubicBezTo>
                  <a:cubicBezTo>
                    <a:pt x="448" y="750"/>
                    <a:pt x="453" y="725"/>
                    <a:pt x="438" y="712"/>
                  </a:cubicBezTo>
                  <a:cubicBezTo>
                    <a:pt x="407" y="685"/>
                    <a:pt x="256" y="689"/>
                    <a:pt x="246" y="688"/>
                  </a:cubicBezTo>
                  <a:cubicBezTo>
                    <a:pt x="207" y="680"/>
                    <a:pt x="166" y="674"/>
                    <a:pt x="134" y="648"/>
                  </a:cubicBezTo>
                  <a:cubicBezTo>
                    <a:pt x="125" y="641"/>
                    <a:pt x="117" y="633"/>
                    <a:pt x="110" y="624"/>
                  </a:cubicBezTo>
                  <a:cubicBezTo>
                    <a:pt x="98" y="609"/>
                    <a:pt x="78" y="576"/>
                    <a:pt x="78" y="576"/>
                  </a:cubicBezTo>
                  <a:cubicBezTo>
                    <a:pt x="66" y="506"/>
                    <a:pt x="74" y="544"/>
                    <a:pt x="54" y="464"/>
                  </a:cubicBezTo>
                  <a:cubicBezTo>
                    <a:pt x="37" y="397"/>
                    <a:pt x="58" y="463"/>
                    <a:pt x="30" y="408"/>
                  </a:cubicBezTo>
                  <a:cubicBezTo>
                    <a:pt x="26" y="400"/>
                    <a:pt x="30" y="380"/>
                    <a:pt x="22" y="384"/>
                  </a:cubicBezTo>
                  <a:cubicBezTo>
                    <a:pt x="12" y="389"/>
                    <a:pt x="17" y="405"/>
                    <a:pt x="14" y="416"/>
                  </a:cubicBezTo>
                  <a:close/>
                </a:path>
              </a:pathLst>
            </a:custGeom>
            <a:solidFill>
              <a:schemeClr val="accent2">
                <a:alpha val="50000"/>
              </a:schemeClr>
            </a:solidFill>
            <a:ln w="9525">
              <a:noFill/>
              <a:round/>
              <a:headEnd/>
              <a:tailEnd/>
            </a:ln>
            <a:effectLst/>
          </p:spPr>
          <p:txBody>
            <a:bodyPr/>
            <a:lstStyle/>
            <a:p>
              <a:endParaRPr lang="en-US"/>
            </a:p>
          </p:txBody>
        </p:sp>
        <p:grpSp>
          <p:nvGrpSpPr>
            <p:cNvPr id="194569" name="Group 9"/>
            <p:cNvGrpSpPr>
              <a:grpSpLocks/>
            </p:cNvGrpSpPr>
            <p:nvPr/>
          </p:nvGrpSpPr>
          <p:grpSpPr bwMode="auto">
            <a:xfrm rot="416244">
              <a:off x="9" y="1746"/>
              <a:ext cx="1771" cy="1741"/>
              <a:chOff x="41" y="2787"/>
              <a:chExt cx="902" cy="833"/>
            </a:xfrm>
          </p:grpSpPr>
          <p:sp>
            <p:nvSpPr>
              <p:cNvPr id="194570" name="Freeform 10"/>
              <p:cNvSpPr>
                <a:spLocks/>
              </p:cNvSpPr>
              <p:nvPr userDrawn="1"/>
            </p:nvSpPr>
            <p:spPr bwMode="ltGray">
              <a:xfrm rot="373331" flipH="1">
                <a:off x="125" y="2787"/>
                <a:ext cx="313" cy="303"/>
              </a:xfrm>
              <a:custGeom>
                <a:avLst/>
                <a:gdLst/>
                <a:ahLst/>
                <a:cxnLst>
                  <a:cxn ang="0">
                    <a:pos x="46" y="210"/>
                  </a:cxn>
                  <a:cxn ang="0">
                    <a:pos x="37" y="198"/>
                  </a:cxn>
                  <a:cxn ang="0">
                    <a:pos x="26" y="181"/>
                  </a:cxn>
                  <a:cxn ang="0">
                    <a:pos x="15" y="159"/>
                  </a:cxn>
                  <a:cxn ang="0">
                    <a:pos x="5" y="135"/>
                  </a:cxn>
                  <a:cxn ang="0">
                    <a:pos x="0" y="109"/>
                  </a:cxn>
                  <a:cxn ang="0">
                    <a:pos x="1" y="82"/>
                  </a:cxn>
                  <a:cxn ang="0">
                    <a:pos x="9" y="57"/>
                  </a:cxn>
                  <a:cxn ang="0">
                    <a:pos x="27" y="35"/>
                  </a:cxn>
                  <a:cxn ang="0">
                    <a:pos x="45" y="22"/>
                  </a:cxn>
                  <a:cxn ang="0">
                    <a:pos x="60" y="12"/>
                  </a:cxn>
                  <a:cxn ang="0">
                    <a:pos x="72" y="7"/>
                  </a:cxn>
                  <a:cxn ang="0">
                    <a:pos x="81" y="5"/>
                  </a:cxn>
                  <a:cxn ang="0">
                    <a:pos x="88" y="5"/>
                  </a:cxn>
                  <a:cxn ang="0">
                    <a:pos x="104" y="0"/>
                  </a:cxn>
                  <a:cxn ang="0">
                    <a:pos x="148" y="8"/>
                  </a:cxn>
                  <a:cxn ang="0">
                    <a:pos x="160" y="12"/>
                  </a:cxn>
                  <a:cxn ang="0">
                    <a:pos x="172" y="15"/>
                  </a:cxn>
                  <a:cxn ang="0">
                    <a:pos x="182" y="19"/>
                  </a:cxn>
                  <a:cxn ang="0">
                    <a:pos x="190" y="23"/>
                  </a:cxn>
                  <a:cxn ang="0">
                    <a:pos x="198" y="27"/>
                  </a:cxn>
                  <a:cxn ang="0">
                    <a:pos x="205" y="32"/>
                  </a:cxn>
                  <a:cxn ang="0">
                    <a:pos x="211" y="38"/>
                  </a:cxn>
                  <a:cxn ang="0">
                    <a:pos x="217" y="45"/>
                  </a:cxn>
                  <a:cxn ang="0">
                    <a:pos x="205" y="40"/>
                  </a:cxn>
                  <a:cxn ang="0">
                    <a:pos x="194" y="36"/>
                  </a:cxn>
                  <a:cxn ang="0">
                    <a:pos x="183" y="33"/>
                  </a:cxn>
                  <a:cxn ang="0">
                    <a:pos x="172" y="30"/>
                  </a:cxn>
                  <a:cxn ang="0">
                    <a:pos x="163" y="27"/>
                  </a:cxn>
                  <a:cxn ang="0">
                    <a:pos x="153" y="26"/>
                  </a:cxn>
                  <a:cxn ang="0">
                    <a:pos x="143" y="24"/>
                  </a:cxn>
                  <a:cxn ang="0">
                    <a:pos x="134" y="24"/>
                  </a:cxn>
                  <a:cxn ang="0">
                    <a:pos x="125" y="24"/>
                  </a:cxn>
                  <a:cxn ang="0">
                    <a:pos x="116" y="25"/>
                  </a:cxn>
                  <a:cxn ang="0">
                    <a:pos x="107" y="27"/>
                  </a:cxn>
                  <a:cxn ang="0">
                    <a:pos x="99" y="29"/>
                  </a:cxn>
                  <a:cxn ang="0">
                    <a:pos x="91" y="33"/>
                  </a:cxn>
                  <a:cxn ang="0">
                    <a:pos x="82" y="36"/>
                  </a:cxn>
                  <a:cxn ang="0">
                    <a:pos x="74" y="41"/>
                  </a:cxn>
                  <a:cxn ang="0">
                    <a:pos x="66" y="46"/>
                  </a:cxn>
                  <a:cxn ang="0">
                    <a:pos x="52" y="61"/>
                  </a:cxn>
                  <a:cxn ang="0">
                    <a:pos x="42" y="80"/>
                  </a:cxn>
                  <a:cxn ang="0">
                    <a:pos x="37" y="103"/>
                  </a:cxn>
                  <a:cxn ang="0">
                    <a:pos x="35" y="126"/>
                  </a:cxn>
                  <a:cxn ang="0">
                    <a:pos x="35" y="151"/>
                  </a:cxn>
                  <a:cxn ang="0">
                    <a:pos x="38" y="174"/>
                  </a:cxn>
                  <a:cxn ang="0">
                    <a:pos x="41" y="194"/>
                  </a:cxn>
                  <a:cxn ang="0">
                    <a:pos x="46" y="210"/>
                  </a:cxn>
                </a:cxnLst>
                <a:rect l="0" t="0" r="r" b="b"/>
                <a:pathLst>
                  <a:path w="217" h="210">
                    <a:moveTo>
                      <a:pt x="46" y="210"/>
                    </a:moveTo>
                    <a:lnTo>
                      <a:pt x="37" y="198"/>
                    </a:lnTo>
                    <a:lnTo>
                      <a:pt x="26" y="181"/>
                    </a:lnTo>
                    <a:lnTo>
                      <a:pt x="15" y="159"/>
                    </a:lnTo>
                    <a:lnTo>
                      <a:pt x="5" y="135"/>
                    </a:lnTo>
                    <a:lnTo>
                      <a:pt x="0" y="109"/>
                    </a:lnTo>
                    <a:lnTo>
                      <a:pt x="1" y="82"/>
                    </a:lnTo>
                    <a:lnTo>
                      <a:pt x="9" y="57"/>
                    </a:lnTo>
                    <a:lnTo>
                      <a:pt x="27" y="35"/>
                    </a:lnTo>
                    <a:lnTo>
                      <a:pt x="45" y="22"/>
                    </a:lnTo>
                    <a:lnTo>
                      <a:pt x="60" y="12"/>
                    </a:lnTo>
                    <a:lnTo>
                      <a:pt x="72" y="7"/>
                    </a:lnTo>
                    <a:lnTo>
                      <a:pt x="81" y="5"/>
                    </a:lnTo>
                    <a:lnTo>
                      <a:pt x="88" y="5"/>
                    </a:lnTo>
                    <a:lnTo>
                      <a:pt x="104" y="0"/>
                    </a:lnTo>
                    <a:lnTo>
                      <a:pt x="148" y="8"/>
                    </a:lnTo>
                    <a:lnTo>
                      <a:pt x="160" y="12"/>
                    </a:lnTo>
                    <a:lnTo>
                      <a:pt x="172" y="15"/>
                    </a:lnTo>
                    <a:lnTo>
                      <a:pt x="182" y="19"/>
                    </a:lnTo>
                    <a:lnTo>
                      <a:pt x="190" y="23"/>
                    </a:lnTo>
                    <a:lnTo>
                      <a:pt x="198" y="27"/>
                    </a:lnTo>
                    <a:lnTo>
                      <a:pt x="205" y="32"/>
                    </a:lnTo>
                    <a:lnTo>
                      <a:pt x="211" y="38"/>
                    </a:lnTo>
                    <a:lnTo>
                      <a:pt x="217" y="45"/>
                    </a:lnTo>
                    <a:lnTo>
                      <a:pt x="205" y="40"/>
                    </a:lnTo>
                    <a:lnTo>
                      <a:pt x="194" y="36"/>
                    </a:lnTo>
                    <a:lnTo>
                      <a:pt x="183" y="33"/>
                    </a:lnTo>
                    <a:lnTo>
                      <a:pt x="172" y="30"/>
                    </a:lnTo>
                    <a:lnTo>
                      <a:pt x="163" y="27"/>
                    </a:lnTo>
                    <a:lnTo>
                      <a:pt x="153" y="26"/>
                    </a:lnTo>
                    <a:lnTo>
                      <a:pt x="143" y="24"/>
                    </a:lnTo>
                    <a:lnTo>
                      <a:pt x="134" y="24"/>
                    </a:lnTo>
                    <a:lnTo>
                      <a:pt x="125" y="24"/>
                    </a:lnTo>
                    <a:lnTo>
                      <a:pt x="116" y="25"/>
                    </a:lnTo>
                    <a:lnTo>
                      <a:pt x="107" y="27"/>
                    </a:lnTo>
                    <a:lnTo>
                      <a:pt x="99" y="29"/>
                    </a:lnTo>
                    <a:lnTo>
                      <a:pt x="91" y="33"/>
                    </a:lnTo>
                    <a:lnTo>
                      <a:pt x="82" y="36"/>
                    </a:lnTo>
                    <a:lnTo>
                      <a:pt x="74" y="41"/>
                    </a:lnTo>
                    <a:lnTo>
                      <a:pt x="66" y="46"/>
                    </a:lnTo>
                    <a:lnTo>
                      <a:pt x="52" y="61"/>
                    </a:lnTo>
                    <a:lnTo>
                      <a:pt x="42" y="80"/>
                    </a:lnTo>
                    <a:lnTo>
                      <a:pt x="37" y="103"/>
                    </a:lnTo>
                    <a:lnTo>
                      <a:pt x="35" y="126"/>
                    </a:lnTo>
                    <a:lnTo>
                      <a:pt x="35" y="151"/>
                    </a:lnTo>
                    <a:lnTo>
                      <a:pt x="38" y="174"/>
                    </a:lnTo>
                    <a:lnTo>
                      <a:pt x="41" y="194"/>
                    </a:lnTo>
                    <a:lnTo>
                      <a:pt x="46" y="210"/>
                    </a:lnTo>
                    <a:close/>
                  </a:path>
                </a:pathLst>
              </a:custGeom>
              <a:solidFill>
                <a:schemeClr val="accent2"/>
              </a:solidFill>
              <a:ln w="9525">
                <a:noFill/>
                <a:round/>
                <a:headEnd/>
                <a:tailEnd/>
              </a:ln>
            </p:spPr>
            <p:txBody>
              <a:bodyPr/>
              <a:lstStyle/>
              <a:p>
                <a:endParaRPr lang="en-US"/>
              </a:p>
            </p:txBody>
          </p:sp>
          <p:sp>
            <p:nvSpPr>
              <p:cNvPr id="194571" name="Freeform 11"/>
              <p:cNvSpPr>
                <a:spLocks/>
              </p:cNvSpPr>
              <p:nvPr userDrawn="1"/>
            </p:nvSpPr>
            <p:spPr bwMode="ltGray">
              <a:xfrm rot="373331" flipH="1">
                <a:off x="41" y="2843"/>
                <a:ext cx="262" cy="308"/>
              </a:xfrm>
              <a:custGeom>
                <a:avLst/>
                <a:gdLst/>
                <a:ahLst/>
                <a:cxnLst>
                  <a:cxn ang="0">
                    <a:pos x="109" y="0"/>
                  </a:cxn>
                  <a:cxn ang="0">
                    <a:pos x="112" y="2"/>
                  </a:cxn>
                  <a:cxn ang="0">
                    <a:pos x="118" y="8"/>
                  </a:cxn>
                  <a:cxn ang="0">
                    <a:pos x="127" y="18"/>
                  </a:cxn>
                  <a:cxn ang="0">
                    <a:pos x="137" y="33"/>
                  </a:cxn>
                  <a:cxn ang="0">
                    <a:pos x="145" y="52"/>
                  </a:cxn>
                  <a:cxn ang="0">
                    <a:pos x="150" y="76"/>
                  </a:cxn>
                  <a:cxn ang="0">
                    <a:pos x="150" y="105"/>
                  </a:cxn>
                  <a:cxn ang="0">
                    <a:pos x="144" y="139"/>
                  </a:cxn>
                  <a:cxn ang="0">
                    <a:pos x="140" y="149"/>
                  </a:cxn>
                  <a:cxn ang="0">
                    <a:pos x="136" y="157"/>
                  </a:cxn>
                  <a:cxn ang="0">
                    <a:pos x="131" y="165"/>
                  </a:cxn>
                  <a:cxn ang="0">
                    <a:pos x="125" y="173"/>
                  </a:cxn>
                  <a:cxn ang="0">
                    <a:pos x="117" y="180"/>
                  </a:cxn>
                  <a:cxn ang="0">
                    <a:pos x="110" y="185"/>
                  </a:cxn>
                  <a:cxn ang="0">
                    <a:pos x="102" y="191"/>
                  </a:cxn>
                  <a:cxn ang="0">
                    <a:pos x="92" y="195"/>
                  </a:cxn>
                  <a:cxn ang="0">
                    <a:pos x="82" y="197"/>
                  </a:cxn>
                  <a:cxn ang="0">
                    <a:pos x="72" y="200"/>
                  </a:cxn>
                  <a:cxn ang="0">
                    <a:pos x="61" y="201"/>
                  </a:cxn>
                  <a:cxn ang="0">
                    <a:pos x="49" y="201"/>
                  </a:cxn>
                  <a:cxn ang="0">
                    <a:pos x="37" y="200"/>
                  </a:cxn>
                  <a:cxn ang="0">
                    <a:pos x="25" y="197"/>
                  </a:cxn>
                  <a:cxn ang="0">
                    <a:pos x="12" y="193"/>
                  </a:cxn>
                  <a:cxn ang="0">
                    <a:pos x="0" y="188"/>
                  </a:cxn>
                  <a:cxn ang="0">
                    <a:pos x="11" y="195"/>
                  </a:cxn>
                  <a:cxn ang="0">
                    <a:pos x="22" y="200"/>
                  </a:cxn>
                  <a:cxn ang="0">
                    <a:pos x="33" y="205"/>
                  </a:cxn>
                  <a:cxn ang="0">
                    <a:pos x="43" y="208"/>
                  </a:cxn>
                  <a:cxn ang="0">
                    <a:pos x="53" y="211"/>
                  </a:cxn>
                  <a:cxn ang="0">
                    <a:pos x="63" y="212"/>
                  </a:cxn>
                  <a:cxn ang="0">
                    <a:pos x="73" y="213"/>
                  </a:cxn>
                  <a:cxn ang="0">
                    <a:pos x="83" y="213"/>
                  </a:cxn>
                  <a:cxn ang="0">
                    <a:pos x="91" y="212"/>
                  </a:cxn>
                  <a:cxn ang="0">
                    <a:pos x="100" y="210"/>
                  </a:cxn>
                  <a:cxn ang="0">
                    <a:pos x="108" y="208"/>
                  </a:cxn>
                  <a:cxn ang="0">
                    <a:pos x="116" y="206"/>
                  </a:cxn>
                  <a:cxn ang="0">
                    <a:pos x="123" y="203"/>
                  </a:cxn>
                  <a:cxn ang="0">
                    <a:pos x="130" y="199"/>
                  </a:cxn>
                  <a:cxn ang="0">
                    <a:pos x="136" y="195"/>
                  </a:cxn>
                  <a:cxn ang="0">
                    <a:pos x="142" y="191"/>
                  </a:cxn>
                  <a:cxn ang="0">
                    <a:pos x="158" y="176"/>
                  </a:cxn>
                  <a:cxn ang="0">
                    <a:pos x="169" y="161"/>
                  </a:cxn>
                  <a:cxn ang="0">
                    <a:pos x="176" y="144"/>
                  </a:cxn>
                  <a:cxn ang="0">
                    <a:pos x="179" y="128"/>
                  </a:cxn>
                  <a:cxn ang="0">
                    <a:pos x="181" y="111"/>
                  </a:cxn>
                  <a:cxn ang="0">
                    <a:pos x="181" y="95"/>
                  </a:cxn>
                  <a:cxn ang="0">
                    <a:pos x="182" y="79"/>
                  </a:cxn>
                  <a:cxn ang="0">
                    <a:pos x="173" y="46"/>
                  </a:cxn>
                  <a:cxn ang="0">
                    <a:pos x="156" y="21"/>
                  </a:cxn>
                  <a:cxn ang="0">
                    <a:pos x="151" y="18"/>
                  </a:cxn>
                  <a:cxn ang="0">
                    <a:pos x="147" y="15"/>
                  </a:cxn>
                  <a:cxn ang="0">
                    <a:pos x="142" y="13"/>
                  </a:cxn>
                  <a:cxn ang="0">
                    <a:pos x="138" y="11"/>
                  </a:cxn>
                  <a:cxn ang="0">
                    <a:pos x="132" y="9"/>
                  </a:cxn>
                  <a:cxn ang="0">
                    <a:pos x="126" y="6"/>
                  </a:cxn>
                  <a:cxn ang="0">
                    <a:pos x="119" y="3"/>
                  </a:cxn>
                  <a:cxn ang="0">
                    <a:pos x="109" y="0"/>
                  </a:cxn>
                </a:cxnLst>
                <a:rect l="0" t="0" r="r" b="b"/>
                <a:pathLst>
                  <a:path w="182" h="213">
                    <a:moveTo>
                      <a:pt x="109" y="0"/>
                    </a:moveTo>
                    <a:lnTo>
                      <a:pt x="112" y="2"/>
                    </a:lnTo>
                    <a:lnTo>
                      <a:pt x="118" y="8"/>
                    </a:lnTo>
                    <a:lnTo>
                      <a:pt x="127" y="18"/>
                    </a:lnTo>
                    <a:lnTo>
                      <a:pt x="137" y="33"/>
                    </a:lnTo>
                    <a:lnTo>
                      <a:pt x="145" y="52"/>
                    </a:lnTo>
                    <a:lnTo>
                      <a:pt x="150" y="76"/>
                    </a:lnTo>
                    <a:lnTo>
                      <a:pt x="150" y="105"/>
                    </a:lnTo>
                    <a:lnTo>
                      <a:pt x="144" y="139"/>
                    </a:lnTo>
                    <a:lnTo>
                      <a:pt x="140" y="149"/>
                    </a:lnTo>
                    <a:lnTo>
                      <a:pt x="136" y="157"/>
                    </a:lnTo>
                    <a:lnTo>
                      <a:pt x="131" y="165"/>
                    </a:lnTo>
                    <a:lnTo>
                      <a:pt x="125" y="173"/>
                    </a:lnTo>
                    <a:lnTo>
                      <a:pt x="117" y="180"/>
                    </a:lnTo>
                    <a:lnTo>
                      <a:pt x="110" y="185"/>
                    </a:lnTo>
                    <a:lnTo>
                      <a:pt x="102" y="191"/>
                    </a:lnTo>
                    <a:lnTo>
                      <a:pt x="92" y="195"/>
                    </a:lnTo>
                    <a:lnTo>
                      <a:pt x="82" y="197"/>
                    </a:lnTo>
                    <a:lnTo>
                      <a:pt x="72" y="200"/>
                    </a:lnTo>
                    <a:lnTo>
                      <a:pt x="61" y="201"/>
                    </a:lnTo>
                    <a:lnTo>
                      <a:pt x="49" y="201"/>
                    </a:lnTo>
                    <a:lnTo>
                      <a:pt x="37" y="200"/>
                    </a:lnTo>
                    <a:lnTo>
                      <a:pt x="25" y="197"/>
                    </a:lnTo>
                    <a:lnTo>
                      <a:pt x="12" y="193"/>
                    </a:lnTo>
                    <a:lnTo>
                      <a:pt x="0" y="188"/>
                    </a:lnTo>
                    <a:lnTo>
                      <a:pt x="11" y="195"/>
                    </a:lnTo>
                    <a:lnTo>
                      <a:pt x="22" y="200"/>
                    </a:lnTo>
                    <a:lnTo>
                      <a:pt x="33" y="205"/>
                    </a:lnTo>
                    <a:lnTo>
                      <a:pt x="43" y="208"/>
                    </a:lnTo>
                    <a:lnTo>
                      <a:pt x="53" y="211"/>
                    </a:lnTo>
                    <a:lnTo>
                      <a:pt x="63" y="212"/>
                    </a:lnTo>
                    <a:lnTo>
                      <a:pt x="73" y="213"/>
                    </a:lnTo>
                    <a:lnTo>
                      <a:pt x="83" y="213"/>
                    </a:lnTo>
                    <a:lnTo>
                      <a:pt x="91" y="212"/>
                    </a:lnTo>
                    <a:lnTo>
                      <a:pt x="100" y="210"/>
                    </a:lnTo>
                    <a:lnTo>
                      <a:pt x="108" y="208"/>
                    </a:lnTo>
                    <a:lnTo>
                      <a:pt x="116" y="206"/>
                    </a:lnTo>
                    <a:lnTo>
                      <a:pt x="123" y="203"/>
                    </a:lnTo>
                    <a:lnTo>
                      <a:pt x="130" y="199"/>
                    </a:lnTo>
                    <a:lnTo>
                      <a:pt x="136" y="195"/>
                    </a:lnTo>
                    <a:lnTo>
                      <a:pt x="142" y="191"/>
                    </a:lnTo>
                    <a:lnTo>
                      <a:pt x="158" y="176"/>
                    </a:lnTo>
                    <a:lnTo>
                      <a:pt x="169" y="161"/>
                    </a:lnTo>
                    <a:lnTo>
                      <a:pt x="176" y="144"/>
                    </a:lnTo>
                    <a:lnTo>
                      <a:pt x="179" y="128"/>
                    </a:lnTo>
                    <a:lnTo>
                      <a:pt x="181" y="111"/>
                    </a:lnTo>
                    <a:lnTo>
                      <a:pt x="181" y="95"/>
                    </a:lnTo>
                    <a:lnTo>
                      <a:pt x="182" y="79"/>
                    </a:lnTo>
                    <a:lnTo>
                      <a:pt x="173" y="46"/>
                    </a:lnTo>
                    <a:lnTo>
                      <a:pt x="156" y="21"/>
                    </a:lnTo>
                    <a:lnTo>
                      <a:pt x="151" y="18"/>
                    </a:lnTo>
                    <a:lnTo>
                      <a:pt x="147" y="15"/>
                    </a:lnTo>
                    <a:lnTo>
                      <a:pt x="142" y="13"/>
                    </a:lnTo>
                    <a:lnTo>
                      <a:pt x="138" y="11"/>
                    </a:lnTo>
                    <a:lnTo>
                      <a:pt x="132" y="9"/>
                    </a:lnTo>
                    <a:lnTo>
                      <a:pt x="126" y="6"/>
                    </a:lnTo>
                    <a:lnTo>
                      <a:pt x="119" y="3"/>
                    </a:lnTo>
                    <a:lnTo>
                      <a:pt x="109" y="0"/>
                    </a:lnTo>
                    <a:close/>
                  </a:path>
                </a:pathLst>
              </a:custGeom>
              <a:solidFill>
                <a:schemeClr val="accent2"/>
              </a:solidFill>
              <a:ln w="9525">
                <a:noFill/>
                <a:round/>
                <a:headEnd/>
                <a:tailEnd/>
              </a:ln>
            </p:spPr>
            <p:txBody>
              <a:bodyPr/>
              <a:lstStyle/>
              <a:p>
                <a:endParaRPr lang="en-US"/>
              </a:p>
            </p:txBody>
          </p:sp>
          <p:sp>
            <p:nvSpPr>
              <p:cNvPr id="194572" name="Freeform 12"/>
              <p:cNvSpPr>
                <a:spLocks/>
              </p:cNvSpPr>
              <p:nvPr userDrawn="1"/>
            </p:nvSpPr>
            <p:spPr bwMode="ltGray">
              <a:xfrm rot="373331" flipH="1">
                <a:off x="121" y="2907"/>
                <a:ext cx="93" cy="156"/>
              </a:xfrm>
              <a:custGeom>
                <a:avLst/>
                <a:gdLst/>
                <a:ahLst/>
                <a:cxnLst>
                  <a:cxn ang="0">
                    <a:pos x="94" y="0"/>
                  </a:cxn>
                  <a:cxn ang="0">
                    <a:pos x="105" y="9"/>
                  </a:cxn>
                  <a:cxn ang="0">
                    <a:pos x="115" y="27"/>
                  </a:cxn>
                  <a:cxn ang="0">
                    <a:pos x="123" y="50"/>
                  </a:cxn>
                  <a:cxn ang="0">
                    <a:pos x="128" y="78"/>
                  </a:cxn>
                  <a:cxn ang="0">
                    <a:pos x="127" y="111"/>
                  </a:cxn>
                  <a:cxn ang="0">
                    <a:pos x="116" y="145"/>
                  </a:cxn>
                  <a:cxn ang="0">
                    <a:pos x="94" y="181"/>
                  </a:cxn>
                  <a:cxn ang="0">
                    <a:pos x="60" y="217"/>
                  </a:cxn>
                  <a:cxn ang="0">
                    <a:pos x="49" y="213"/>
                  </a:cxn>
                  <a:cxn ang="0">
                    <a:pos x="38" y="210"/>
                  </a:cxn>
                  <a:cxn ang="0">
                    <a:pos x="26" y="205"/>
                  </a:cxn>
                  <a:cxn ang="0">
                    <a:pos x="16" y="201"/>
                  </a:cxn>
                  <a:cxn ang="0">
                    <a:pos x="8" y="196"/>
                  </a:cxn>
                  <a:cxn ang="0">
                    <a:pos x="2" y="190"/>
                  </a:cxn>
                  <a:cxn ang="0">
                    <a:pos x="0" y="183"/>
                  </a:cxn>
                  <a:cxn ang="0">
                    <a:pos x="1" y="178"/>
                  </a:cxn>
                  <a:cxn ang="0">
                    <a:pos x="13" y="171"/>
                  </a:cxn>
                  <a:cxn ang="0">
                    <a:pos x="29" y="161"/>
                  </a:cxn>
                  <a:cxn ang="0">
                    <a:pos x="46" y="150"/>
                  </a:cxn>
                  <a:cxn ang="0">
                    <a:pos x="63" y="134"/>
                  </a:cxn>
                  <a:cxn ang="0">
                    <a:pos x="79" y="112"/>
                  </a:cxn>
                  <a:cxn ang="0">
                    <a:pos x="91" y="83"/>
                  </a:cxn>
                  <a:cxn ang="0">
                    <a:pos x="97" y="46"/>
                  </a:cxn>
                  <a:cxn ang="0">
                    <a:pos x="94" y="0"/>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accent2"/>
              </a:solidFill>
              <a:ln w="9525">
                <a:noFill/>
                <a:round/>
                <a:headEnd/>
                <a:tailEnd/>
              </a:ln>
            </p:spPr>
            <p:txBody>
              <a:bodyPr/>
              <a:lstStyle/>
              <a:p>
                <a:endParaRPr lang="en-US"/>
              </a:p>
            </p:txBody>
          </p:sp>
          <p:sp>
            <p:nvSpPr>
              <p:cNvPr id="194573" name="Freeform 13"/>
              <p:cNvSpPr>
                <a:spLocks/>
              </p:cNvSpPr>
              <p:nvPr userDrawn="1"/>
            </p:nvSpPr>
            <p:spPr bwMode="ltGray">
              <a:xfrm rot="373331" flipH="1">
                <a:off x="313" y="3110"/>
                <a:ext cx="85" cy="93"/>
              </a:xfrm>
              <a:custGeom>
                <a:avLst/>
                <a:gdLst/>
                <a:ahLst/>
                <a:cxnLst>
                  <a:cxn ang="0">
                    <a:pos x="75" y="0"/>
                  </a:cxn>
                  <a:cxn ang="0">
                    <a:pos x="0" y="25"/>
                  </a:cxn>
                  <a:cxn ang="0">
                    <a:pos x="3" y="26"/>
                  </a:cxn>
                  <a:cxn ang="0">
                    <a:pos x="14" y="29"/>
                  </a:cxn>
                  <a:cxn ang="0">
                    <a:pos x="29" y="36"/>
                  </a:cxn>
                  <a:cxn ang="0">
                    <a:pos x="46" y="47"/>
                  </a:cxn>
                  <a:cxn ang="0">
                    <a:pos x="66" y="62"/>
                  </a:cxn>
                  <a:cxn ang="0">
                    <a:pos x="84" y="80"/>
                  </a:cxn>
                  <a:cxn ang="0">
                    <a:pos x="102" y="103"/>
                  </a:cxn>
                  <a:cxn ang="0">
                    <a:pos x="116" y="132"/>
                  </a:cxn>
                  <a:cxn ang="0">
                    <a:pos x="117" y="120"/>
                  </a:cxn>
                  <a:cxn ang="0">
                    <a:pos x="115" y="107"/>
                  </a:cxn>
                  <a:cxn ang="0">
                    <a:pos x="108" y="90"/>
                  </a:cxn>
                  <a:cxn ang="0">
                    <a:pos x="99" y="74"/>
                  </a:cxn>
                  <a:cxn ang="0">
                    <a:pos x="89" y="58"/>
                  </a:cxn>
                  <a:cxn ang="0">
                    <a:pos x="78" y="45"/>
                  </a:cxn>
                  <a:cxn ang="0">
                    <a:pos x="67" y="36"/>
                  </a:cxn>
                  <a:cxn ang="0">
                    <a:pos x="58" y="32"/>
                  </a:cxn>
                  <a:cxn ang="0">
                    <a:pos x="69" y="29"/>
                  </a:cxn>
                  <a:cxn ang="0">
                    <a:pos x="79" y="28"/>
                  </a:cxn>
                  <a:cxn ang="0">
                    <a:pos x="89" y="26"/>
                  </a:cxn>
                  <a:cxn ang="0">
                    <a:pos x="98" y="25"/>
                  </a:cxn>
                  <a:cxn ang="0">
                    <a:pos x="105" y="24"/>
                  </a:cxn>
                  <a:cxn ang="0">
                    <a:pos x="109" y="22"/>
                  </a:cxn>
                  <a:cxn ang="0">
                    <a:pos x="113" y="21"/>
                  </a:cxn>
                  <a:cxn ang="0">
                    <a:pos x="114" y="21"/>
                  </a:cxn>
                  <a:cxn ang="0">
                    <a:pos x="75" y="0"/>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accent2"/>
              </a:solidFill>
              <a:ln w="9525">
                <a:noFill/>
                <a:round/>
                <a:headEnd/>
                <a:tailEnd/>
              </a:ln>
            </p:spPr>
            <p:txBody>
              <a:bodyPr/>
              <a:lstStyle/>
              <a:p>
                <a:endParaRPr lang="en-US"/>
              </a:p>
            </p:txBody>
          </p:sp>
          <p:sp>
            <p:nvSpPr>
              <p:cNvPr id="194574" name="Freeform 14"/>
              <p:cNvSpPr>
                <a:spLocks/>
              </p:cNvSpPr>
              <p:nvPr userDrawn="1"/>
            </p:nvSpPr>
            <p:spPr bwMode="ltGray">
              <a:xfrm rot="373331" flipH="1">
                <a:off x="289" y="3135"/>
                <a:ext cx="21" cy="55"/>
              </a:xfrm>
              <a:custGeom>
                <a:avLst/>
                <a:gdLst/>
                <a:ahLst/>
                <a:cxnLst>
                  <a:cxn ang="0">
                    <a:pos x="29" y="0"/>
                  </a:cxn>
                  <a:cxn ang="0">
                    <a:pos x="23" y="0"/>
                  </a:cxn>
                  <a:cxn ang="0">
                    <a:pos x="16" y="4"/>
                  </a:cxn>
                  <a:cxn ang="0">
                    <a:pos x="9" y="9"/>
                  </a:cxn>
                  <a:cxn ang="0">
                    <a:pos x="4" y="19"/>
                  </a:cxn>
                  <a:cxn ang="0">
                    <a:pos x="1" y="30"/>
                  </a:cxn>
                  <a:cxn ang="0">
                    <a:pos x="0" y="44"/>
                  </a:cxn>
                  <a:cxn ang="0">
                    <a:pos x="3" y="60"/>
                  </a:cxn>
                  <a:cxn ang="0">
                    <a:pos x="11" y="77"/>
                  </a:cxn>
                  <a:cxn ang="0">
                    <a:pos x="15" y="53"/>
                  </a:cxn>
                  <a:cxn ang="0">
                    <a:pos x="19" y="37"/>
                  </a:cxn>
                  <a:cxn ang="0">
                    <a:pos x="23" y="22"/>
                  </a:cxn>
                  <a:cxn ang="0">
                    <a:pos x="29" y="0"/>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accent2"/>
              </a:solidFill>
              <a:ln w="9525">
                <a:noFill/>
                <a:round/>
                <a:headEnd/>
                <a:tailEnd/>
              </a:ln>
            </p:spPr>
            <p:txBody>
              <a:bodyPr/>
              <a:lstStyle/>
              <a:p>
                <a:endParaRPr lang="en-US"/>
              </a:p>
            </p:txBody>
          </p:sp>
          <p:grpSp>
            <p:nvGrpSpPr>
              <p:cNvPr id="194575" name="Group 15"/>
              <p:cNvGrpSpPr>
                <a:grpSpLocks/>
              </p:cNvGrpSpPr>
              <p:nvPr userDrawn="1"/>
            </p:nvGrpSpPr>
            <p:grpSpPr bwMode="auto">
              <a:xfrm rot="10886446" flipH="1">
                <a:off x="335" y="3251"/>
                <a:ext cx="608" cy="369"/>
                <a:chOff x="-366" y="1704"/>
                <a:chExt cx="608" cy="369"/>
              </a:xfrm>
            </p:grpSpPr>
            <p:sp>
              <p:nvSpPr>
                <p:cNvPr id="194576" name="Freeform 16"/>
                <p:cNvSpPr>
                  <a:spLocks/>
                </p:cNvSpPr>
                <p:nvPr userDrawn="1"/>
              </p:nvSpPr>
              <p:spPr bwMode="ltGray">
                <a:xfrm rot="4200091">
                  <a:off x="-243" y="1807"/>
                  <a:ext cx="143" cy="390"/>
                </a:xfrm>
                <a:custGeom>
                  <a:avLst/>
                  <a:gdLst/>
                  <a:ahLst/>
                  <a:cxnLst>
                    <a:cxn ang="0">
                      <a:pos x="12" y="44"/>
                    </a:cxn>
                    <a:cxn ang="0">
                      <a:pos x="6" y="72"/>
                    </a:cxn>
                    <a:cxn ang="0">
                      <a:pos x="3" y="99"/>
                    </a:cxn>
                    <a:cxn ang="0">
                      <a:pos x="0" y="125"/>
                    </a:cxn>
                    <a:cxn ang="0">
                      <a:pos x="0" y="151"/>
                    </a:cxn>
                    <a:cxn ang="0">
                      <a:pos x="3" y="180"/>
                    </a:cxn>
                    <a:cxn ang="0">
                      <a:pos x="7" y="211"/>
                    </a:cxn>
                    <a:cxn ang="0">
                      <a:pos x="16" y="247"/>
                    </a:cxn>
                    <a:cxn ang="0">
                      <a:pos x="29" y="287"/>
                    </a:cxn>
                    <a:cxn ang="0">
                      <a:pos x="43" y="325"/>
                    </a:cxn>
                    <a:cxn ang="0">
                      <a:pos x="61" y="364"/>
                    </a:cxn>
                    <a:cxn ang="0">
                      <a:pos x="83" y="406"/>
                    </a:cxn>
                    <a:cxn ang="0">
                      <a:pos x="106" y="446"/>
                    </a:cxn>
                    <a:cxn ang="0">
                      <a:pos x="132" y="483"/>
                    </a:cxn>
                    <a:cxn ang="0">
                      <a:pos x="157" y="516"/>
                    </a:cxn>
                    <a:cxn ang="0">
                      <a:pos x="182" y="544"/>
                    </a:cxn>
                    <a:cxn ang="0">
                      <a:pos x="207" y="564"/>
                    </a:cxn>
                    <a:cxn ang="0">
                      <a:pos x="160" y="501"/>
                    </a:cxn>
                    <a:cxn ang="0">
                      <a:pos x="127" y="448"/>
                    </a:cxn>
                    <a:cxn ang="0">
                      <a:pos x="103" y="405"/>
                    </a:cxn>
                    <a:cxn ang="0">
                      <a:pos x="87" y="368"/>
                    </a:cxn>
                    <a:cxn ang="0">
                      <a:pos x="75" y="337"/>
                    </a:cxn>
                    <a:cxn ang="0">
                      <a:pos x="68" y="309"/>
                    </a:cxn>
                    <a:cxn ang="0">
                      <a:pos x="63" y="285"/>
                    </a:cxn>
                    <a:cxn ang="0">
                      <a:pos x="56" y="261"/>
                    </a:cxn>
                    <a:cxn ang="0">
                      <a:pos x="44" y="205"/>
                    </a:cxn>
                    <a:cxn ang="0">
                      <a:pos x="41" y="140"/>
                    </a:cxn>
                    <a:cxn ang="0">
                      <a:pos x="43" y="68"/>
                    </a:cxn>
                    <a:cxn ang="0">
                      <a:pos x="50" y="0"/>
                    </a:cxn>
                    <a:cxn ang="0">
                      <a:pos x="12" y="44"/>
                    </a:cxn>
                  </a:cxnLst>
                  <a:rect l="0" t="0" r="r" b="b"/>
                  <a:pathLst>
                    <a:path w="207" h="564">
                      <a:moveTo>
                        <a:pt x="12" y="44"/>
                      </a:moveTo>
                      <a:lnTo>
                        <a:pt x="6" y="72"/>
                      </a:lnTo>
                      <a:lnTo>
                        <a:pt x="3" y="99"/>
                      </a:lnTo>
                      <a:lnTo>
                        <a:pt x="0" y="125"/>
                      </a:lnTo>
                      <a:lnTo>
                        <a:pt x="0" y="151"/>
                      </a:lnTo>
                      <a:lnTo>
                        <a:pt x="3" y="180"/>
                      </a:lnTo>
                      <a:lnTo>
                        <a:pt x="7" y="211"/>
                      </a:lnTo>
                      <a:lnTo>
                        <a:pt x="16" y="247"/>
                      </a:lnTo>
                      <a:lnTo>
                        <a:pt x="29" y="287"/>
                      </a:lnTo>
                      <a:lnTo>
                        <a:pt x="43" y="325"/>
                      </a:lnTo>
                      <a:lnTo>
                        <a:pt x="61" y="364"/>
                      </a:lnTo>
                      <a:lnTo>
                        <a:pt x="83" y="406"/>
                      </a:lnTo>
                      <a:lnTo>
                        <a:pt x="106" y="446"/>
                      </a:lnTo>
                      <a:lnTo>
                        <a:pt x="132" y="483"/>
                      </a:lnTo>
                      <a:lnTo>
                        <a:pt x="157" y="516"/>
                      </a:lnTo>
                      <a:lnTo>
                        <a:pt x="182" y="544"/>
                      </a:lnTo>
                      <a:lnTo>
                        <a:pt x="207" y="564"/>
                      </a:lnTo>
                      <a:lnTo>
                        <a:pt x="160" y="501"/>
                      </a:lnTo>
                      <a:lnTo>
                        <a:pt x="127" y="448"/>
                      </a:lnTo>
                      <a:lnTo>
                        <a:pt x="103" y="405"/>
                      </a:lnTo>
                      <a:lnTo>
                        <a:pt x="87" y="368"/>
                      </a:lnTo>
                      <a:lnTo>
                        <a:pt x="75" y="337"/>
                      </a:lnTo>
                      <a:lnTo>
                        <a:pt x="68" y="309"/>
                      </a:lnTo>
                      <a:lnTo>
                        <a:pt x="63" y="285"/>
                      </a:lnTo>
                      <a:lnTo>
                        <a:pt x="56" y="261"/>
                      </a:lnTo>
                      <a:lnTo>
                        <a:pt x="44" y="205"/>
                      </a:lnTo>
                      <a:lnTo>
                        <a:pt x="41" y="140"/>
                      </a:lnTo>
                      <a:lnTo>
                        <a:pt x="43" y="68"/>
                      </a:lnTo>
                      <a:lnTo>
                        <a:pt x="50" y="0"/>
                      </a:lnTo>
                      <a:lnTo>
                        <a:pt x="12" y="44"/>
                      </a:lnTo>
                      <a:close/>
                    </a:path>
                  </a:pathLst>
                </a:custGeom>
                <a:solidFill>
                  <a:schemeClr val="accent2"/>
                </a:solidFill>
                <a:ln w="9525">
                  <a:noFill/>
                  <a:round/>
                  <a:headEnd/>
                  <a:tailEnd/>
                </a:ln>
              </p:spPr>
              <p:txBody>
                <a:bodyPr/>
                <a:lstStyle/>
                <a:p>
                  <a:endParaRPr lang="en-US"/>
                </a:p>
              </p:txBody>
            </p:sp>
            <p:sp>
              <p:nvSpPr>
                <p:cNvPr id="194577" name="Freeform 17"/>
                <p:cNvSpPr>
                  <a:spLocks/>
                </p:cNvSpPr>
                <p:nvPr userDrawn="1"/>
              </p:nvSpPr>
              <p:spPr bwMode="ltGray">
                <a:xfrm rot="4200091">
                  <a:off x="124" y="1761"/>
                  <a:ext cx="33" cy="160"/>
                </a:xfrm>
                <a:custGeom>
                  <a:avLst/>
                  <a:gdLst/>
                  <a:ahLst/>
                  <a:cxnLst>
                    <a:cxn ang="0">
                      <a:pos x="0" y="19"/>
                    </a:cxn>
                    <a:cxn ang="0">
                      <a:pos x="14" y="55"/>
                    </a:cxn>
                    <a:cxn ang="0">
                      <a:pos x="22" y="101"/>
                    </a:cxn>
                    <a:cxn ang="0">
                      <a:pos x="24" y="159"/>
                    </a:cxn>
                    <a:cxn ang="0">
                      <a:pos x="19" y="232"/>
                    </a:cxn>
                    <a:cxn ang="0">
                      <a:pos x="45" y="217"/>
                    </a:cxn>
                    <a:cxn ang="0">
                      <a:pos x="47" y="178"/>
                    </a:cxn>
                    <a:cxn ang="0">
                      <a:pos x="47" y="140"/>
                    </a:cxn>
                    <a:cxn ang="0">
                      <a:pos x="45" y="103"/>
                    </a:cxn>
                    <a:cxn ang="0">
                      <a:pos x="41" y="71"/>
                    </a:cxn>
                    <a:cxn ang="0">
                      <a:pos x="36" y="52"/>
                    </a:cxn>
                    <a:cxn ang="0">
                      <a:pos x="29" y="34"/>
                    </a:cxn>
                    <a:cxn ang="0">
                      <a:pos x="22" y="17"/>
                    </a:cxn>
                    <a:cxn ang="0">
                      <a:pos x="13" y="0"/>
                    </a:cxn>
                    <a:cxn ang="0">
                      <a:pos x="0" y="19"/>
                    </a:cxn>
                  </a:cxnLst>
                  <a:rect l="0" t="0" r="r" b="b"/>
                  <a:pathLst>
                    <a:path w="47" h="232">
                      <a:moveTo>
                        <a:pt x="0" y="19"/>
                      </a:moveTo>
                      <a:lnTo>
                        <a:pt x="14" y="55"/>
                      </a:lnTo>
                      <a:lnTo>
                        <a:pt x="22" y="101"/>
                      </a:lnTo>
                      <a:lnTo>
                        <a:pt x="24" y="159"/>
                      </a:lnTo>
                      <a:lnTo>
                        <a:pt x="19" y="232"/>
                      </a:lnTo>
                      <a:lnTo>
                        <a:pt x="45" y="217"/>
                      </a:lnTo>
                      <a:lnTo>
                        <a:pt x="47" y="178"/>
                      </a:lnTo>
                      <a:lnTo>
                        <a:pt x="47" y="140"/>
                      </a:lnTo>
                      <a:lnTo>
                        <a:pt x="45" y="103"/>
                      </a:lnTo>
                      <a:lnTo>
                        <a:pt x="41" y="71"/>
                      </a:lnTo>
                      <a:lnTo>
                        <a:pt x="36" y="52"/>
                      </a:lnTo>
                      <a:lnTo>
                        <a:pt x="29" y="34"/>
                      </a:lnTo>
                      <a:lnTo>
                        <a:pt x="22" y="17"/>
                      </a:lnTo>
                      <a:lnTo>
                        <a:pt x="13" y="0"/>
                      </a:lnTo>
                      <a:lnTo>
                        <a:pt x="0" y="19"/>
                      </a:lnTo>
                      <a:close/>
                    </a:path>
                  </a:pathLst>
                </a:custGeom>
                <a:solidFill>
                  <a:schemeClr val="accent2"/>
                </a:solidFill>
                <a:ln w="9525">
                  <a:noFill/>
                  <a:round/>
                  <a:headEnd/>
                  <a:tailEnd/>
                </a:ln>
              </p:spPr>
              <p:txBody>
                <a:bodyPr/>
                <a:lstStyle/>
                <a:p>
                  <a:endParaRPr lang="en-US"/>
                </a:p>
              </p:txBody>
            </p:sp>
            <p:sp>
              <p:nvSpPr>
                <p:cNvPr id="194578" name="Freeform 18"/>
                <p:cNvSpPr>
                  <a:spLocks/>
                </p:cNvSpPr>
                <p:nvPr userDrawn="1"/>
              </p:nvSpPr>
              <p:spPr bwMode="ltGray">
                <a:xfrm rot="4200091">
                  <a:off x="199" y="1720"/>
                  <a:ext cx="60" cy="27"/>
                </a:xfrm>
                <a:custGeom>
                  <a:avLst/>
                  <a:gdLst/>
                  <a:ahLst/>
                  <a:cxnLst>
                    <a:cxn ang="0">
                      <a:pos x="87" y="22"/>
                    </a:cxn>
                    <a:cxn ang="0">
                      <a:pos x="77" y="17"/>
                    </a:cxn>
                    <a:cxn ang="0">
                      <a:pos x="68" y="12"/>
                    </a:cxn>
                    <a:cxn ang="0">
                      <a:pos x="58" y="7"/>
                    </a:cxn>
                    <a:cxn ang="0">
                      <a:pos x="47" y="5"/>
                    </a:cxn>
                    <a:cxn ang="0">
                      <a:pos x="37" y="3"/>
                    </a:cxn>
                    <a:cxn ang="0">
                      <a:pos x="26" y="2"/>
                    </a:cxn>
                    <a:cxn ang="0">
                      <a:pos x="13" y="0"/>
                    </a:cxn>
                    <a:cxn ang="0">
                      <a:pos x="0" y="2"/>
                    </a:cxn>
                    <a:cxn ang="0">
                      <a:pos x="6" y="6"/>
                    </a:cxn>
                    <a:cxn ang="0">
                      <a:pos x="14" y="10"/>
                    </a:cxn>
                    <a:cxn ang="0">
                      <a:pos x="22" y="14"/>
                    </a:cxn>
                    <a:cxn ang="0">
                      <a:pos x="33" y="18"/>
                    </a:cxn>
                    <a:cxn ang="0">
                      <a:pos x="42" y="22"/>
                    </a:cxn>
                    <a:cxn ang="0">
                      <a:pos x="52" y="27"/>
                    </a:cxn>
                    <a:cxn ang="0">
                      <a:pos x="64" y="33"/>
                    </a:cxn>
                    <a:cxn ang="0">
                      <a:pos x="74" y="40"/>
                    </a:cxn>
                    <a:cxn ang="0">
                      <a:pos x="87" y="22"/>
                    </a:cxn>
                  </a:cxnLst>
                  <a:rect l="0" t="0" r="r" b="b"/>
                  <a:pathLst>
                    <a:path w="87" h="40">
                      <a:moveTo>
                        <a:pt x="87" y="22"/>
                      </a:moveTo>
                      <a:lnTo>
                        <a:pt x="77" y="17"/>
                      </a:lnTo>
                      <a:lnTo>
                        <a:pt x="68" y="12"/>
                      </a:lnTo>
                      <a:lnTo>
                        <a:pt x="58" y="7"/>
                      </a:lnTo>
                      <a:lnTo>
                        <a:pt x="47" y="5"/>
                      </a:lnTo>
                      <a:lnTo>
                        <a:pt x="37" y="3"/>
                      </a:lnTo>
                      <a:lnTo>
                        <a:pt x="26" y="2"/>
                      </a:lnTo>
                      <a:lnTo>
                        <a:pt x="13" y="0"/>
                      </a:lnTo>
                      <a:lnTo>
                        <a:pt x="0" y="2"/>
                      </a:lnTo>
                      <a:lnTo>
                        <a:pt x="6" y="6"/>
                      </a:lnTo>
                      <a:lnTo>
                        <a:pt x="14" y="10"/>
                      </a:lnTo>
                      <a:lnTo>
                        <a:pt x="22" y="14"/>
                      </a:lnTo>
                      <a:lnTo>
                        <a:pt x="33" y="18"/>
                      </a:lnTo>
                      <a:lnTo>
                        <a:pt x="42" y="22"/>
                      </a:lnTo>
                      <a:lnTo>
                        <a:pt x="52" y="27"/>
                      </a:lnTo>
                      <a:lnTo>
                        <a:pt x="64" y="33"/>
                      </a:lnTo>
                      <a:lnTo>
                        <a:pt x="74" y="40"/>
                      </a:lnTo>
                      <a:lnTo>
                        <a:pt x="87" y="22"/>
                      </a:lnTo>
                      <a:close/>
                    </a:path>
                  </a:pathLst>
                </a:custGeom>
                <a:solidFill>
                  <a:schemeClr val="accent2"/>
                </a:solidFill>
                <a:ln w="9525">
                  <a:noFill/>
                  <a:round/>
                  <a:headEnd/>
                  <a:tailEnd/>
                </a:ln>
              </p:spPr>
              <p:txBody>
                <a:bodyPr/>
                <a:lstStyle/>
                <a:p>
                  <a:endParaRPr lang="en-US"/>
                </a:p>
              </p:txBody>
            </p:sp>
          </p:grpSp>
        </p:grpSp>
        <p:grpSp>
          <p:nvGrpSpPr>
            <p:cNvPr id="194579" name="Group 19"/>
            <p:cNvGrpSpPr>
              <a:grpSpLocks/>
            </p:cNvGrpSpPr>
            <p:nvPr/>
          </p:nvGrpSpPr>
          <p:grpSpPr bwMode="auto">
            <a:xfrm rot="-15351438">
              <a:off x="343" y="3854"/>
              <a:ext cx="392" cy="424"/>
              <a:chOff x="1727" y="866"/>
              <a:chExt cx="129" cy="157"/>
            </a:xfrm>
          </p:grpSpPr>
          <p:sp>
            <p:nvSpPr>
              <p:cNvPr id="194580" name="Freeform 20"/>
              <p:cNvSpPr>
                <a:spLocks/>
              </p:cNvSpPr>
              <p:nvPr userDrawn="1"/>
            </p:nvSpPr>
            <p:spPr bwMode="ltGray">
              <a:xfrm>
                <a:off x="1727" y="866"/>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endParaRPr lang="en-US"/>
              </a:p>
            </p:txBody>
          </p:sp>
          <p:sp>
            <p:nvSpPr>
              <p:cNvPr id="194581" name="Freeform 21"/>
              <p:cNvSpPr>
                <a:spLocks/>
              </p:cNvSpPr>
              <p:nvPr userDrawn="1"/>
            </p:nvSpPr>
            <p:spPr bwMode="ltGray">
              <a:xfrm>
                <a:off x="1786" y="894"/>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endParaRPr lang="en-US"/>
              </a:p>
            </p:txBody>
          </p:sp>
          <p:sp>
            <p:nvSpPr>
              <p:cNvPr id="194582" name="Freeform 22"/>
              <p:cNvSpPr>
                <a:spLocks/>
              </p:cNvSpPr>
              <p:nvPr userDrawn="1"/>
            </p:nvSpPr>
            <p:spPr bwMode="ltGray">
              <a:xfrm>
                <a:off x="1772"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endParaRPr lang="en-US"/>
              </a:p>
            </p:txBody>
          </p:sp>
        </p:grpSp>
        <p:grpSp>
          <p:nvGrpSpPr>
            <p:cNvPr id="194583" name="Group 23"/>
            <p:cNvGrpSpPr>
              <a:grpSpLocks/>
            </p:cNvGrpSpPr>
            <p:nvPr/>
          </p:nvGrpSpPr>
          <p:grpSpPr bwMode="auto">
            <a:xfrm rot="5003157">
              <a:off x="249" y="1102"/>
              <a:ext cx="412" cy="500"/>
              <a:chOff x="1727" y="866"/>
              <a:chExt cx="129" cy="157"/>
            </a:xfrm>
          </p:grpSpPr>
          <p:sp>
            <p:nvSpPr>
              <p:cNvPr id="194584" name="Freeform 24"/>
              <p:cNvSpPr>
                <a:spLocks/>
              </p:cNvSpPr>
              <p:nvPr userDrawn="1"/>
            </p:nvSpPr>
            <p:spPr bwMode="ltGray">
              <a:xfrm>
                <a:off x="1727" y="866"/>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endParaRPr lang="en-US"/>
              </a:p>
            </p:txBody>
          </p:sp>
          <p:sp>
            <p:nvSpPr>
              <p:cNvPr id="194585" name="Freeform 25"/>
              <p:cNvSpPr>
                <a:spLocks/>
              </p:cNvSpPr>
              <p:nvPr userDrawn="1"/>
            </p:nvSpPr>
            <p:spPr bwMode="ltGray">
              <a:xfrm>
                <a:off x="1786" y="894"/>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endParaRPr lang="en-US"/>
              </a:p>
            </p:txBody>
          </p:sp>
          <p:sp>
            <p:nvSpPr>
              <p:cNvPr id="194586" name="Freeform 26"/>
              <p:cNvSpPr>
                <a:spLocks/>
              </p:cNvSpPr>
              <p:nvPr userDrawn="1"/>
            </p:nvSpPr>
            <p:spPr bwMode="ltGray">
              <a:xfrm>
                <a:off x="1772"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endParaRPr lang="en-US"/>
              </a:p>
            </p:txBody>
          </p:sp>
        </p:grpSp>
        <p:grpSp>
          <p:nvGrpSpPr>
            <p:cNvPr id="194587" name="Group 27"/>
            <p:cNvGrpSpPr>
              <a:grpSpLocks/>
            </p:cNvGrpSpPr>
            <p:nvPr/>
          </p:nvGrpSpPr>
          <p:grpSpPr bwMode="auto">
            <a:xfrm>
              <a:off x="815" y="0"/>
              <a:ext cx="345" cy="367"/>
              <a:chOff x="1727" y="866"/>
              <a:chExt cx="129" cy="157"/>
            </a:xfrm>
          </p:grpSpPr>
          <p:sp>
            <p:nvSpPr>
              <p:cNvPr id="194588" name="Freeform 28"/>
              <p:cNvSpPr>
                <a:spLocks/>
              </p:cNvSpPr>
              <p:nvPr userDrawn="1"/>
            </p:nvSpPr>
            <p:spPr bwMode="ltGray">
              <a:xfrm>
                <a:off x="1727" y="866"/>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endParaRPr lang="en-US"/>
              </a:p>
            </p:txBody>
          </p:sp>
          <p:sp>
            <p:nvSpPr>
              <p:cNvPr id="194589" name="Freeform 29"/>
              <p:cNvSpPr>
                <a:spLocks/>
              </p:cNvSpPr>
              <p:nvPr userDrawn="1"/>
            </p:nvSpPr>
            <p:spPr bwMode="ltGray">
              <a:xfrm>
                <a:off x="1786" y="894"/>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endParaRPr lang="en-US"/>
              </a:p>
            </p:txBody>
          </p:sp>
          <p:sp>
            <p:nvSpPr>
              <p:cNvPr id="194590" name="Freeform 30"/>
              <p:cNvSpPr>
                <a:spLocks/>
              </p:cNvSpPr>
              <p:nvPr userDrawn="1"/>
            </p:nvSpPr>
            <p:spPr bwMode="ltGray">
              <a:xfrm>
                <a:off x="1772"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endParaRPr lang="en-US"/>
              </a:p>
            </p:txBody>
          </p:sp>
        </p:grpSp>
        <p:sp>
          <p:nvSpPr>
            <p:cNvPr id="194591" name="Freeform 31"/>
            <p:cNvSpPr>
              <a:spLocks/>
            </p:cNvSpPr>
            <p:nvPr/>
          </p:nvSpPr>
          <p:spPr bwMode="ltGray">
            <a:xfrm>
              <a:off x="87" y="94"/>
              <a:ext cx="699" cy="756"/>
            </a:xfrm>
            <a:custGeom>
              <a:avLst/>
              <a:gdLst/>
              <a:ahLst/>
              <a:cxnLst>
                <a:cxn ang="0">
                  <a:pos x="1" y="392"/>
                </a:cxn>
                <a:cxn ang="0">
                  <a:pos x="3" y="252"/>
                </a:cxn>
                <a:cxn ang="0">
                  <a:pos x="21" y="210"/>
                </a:cxn>
                <a:cxn ang="0">
                  <a:pos x="29" y="182"/>
                </a:cxn>
                <a:cxn ang="0">
                  <a:pos x="39" y="154"/>
                </a:cxn>
                <a:cxn ang="0">
                  <a:pos x="51" y="138"/>
                </a:cxn>
                <a:cxn ang="0">
                  <a:pos x="111" y="74"/>
                </a:cxn>
                <a:cxn ang="0">
                  <a:pos x="169" y="30"/>
                </a:cxn>
                <a:cxn ang="0">
                  <a:pos x="225" y="10"/>
                </a:cxn>
                <a:cxn ang="0">
                  <a:pos x="249" y="4"/>
                </a:cxn>
                <a:cxn ang="0">
                  <a:pos x="265" y="0"/>
                </a:cxn>
                <a:cxn ang="0">
                  <a:pos x="357" y="2"/>
                </a:cxn>
                <a:cxn ang="0">
                  <a:pos x="385" y="6"/>
                </a:cxn>
                <a:cxn ang="0">
                  <a:pos x="489" y="40"/>
                </a:cxn>
                <a:cxn ang="0">
                  <a:pos x="619" y="128"/>
                </a:cxn>
                <a:cxn ang="0">
                  <a:pos x="653" y="178"/>
                </a:cxn>
                <a:cxn ang="0">
                  <a:pos x="693" y="322"/>
                </a:cxn>
                <a:cxn ang="0">
                  <a:pos x="687" y="434"/>
                </a:cxn>
                <a:cxn ang="0">
                  <a:pos x="665" y="538"/>
                </a:cxn>
                <a:cxn ang="0">
                  <a:pos x="639" y="564"/>
                </a:cxn>
                <a:cxn ang="0">
                  <a:pos x="631" y="580"/>
                </a:cxn>
                <a:cxn ang="0">
                  <a:pos x="607" y="588"/>
                </a:cxn>
                <a:cxn ang="0">
                  <a:pos x="473" y="664"/>
                </a:cxn>
                <a:cxn ang="0">
                  <a:pos x="449" y="678"/>
                </a:cxn>
                <a:cxn ang="0">
                  <a:pos x="405" y="684"/>
                </a:cxn>
                <a:cxn ang="0">
                  <a:pos x="375" y="690"/>
                </a:cxn>
                <a:cxn ang="0">
                  <a:pos x="267" y="684"/>
                </a:cxn>
                <a:cxn ang="0">
                  <a:pos x="259" y="722"/>
                </a:cxn>
                <a:cxn ang="0">
                  <a:pos x="241" y="756"/>
                </a:cxn>
                <a:cxn ang="0">
                  <a:pos x="185" y="728"/>
                </a:cxn>
                <a:cxn ang="0">
                  <a:pos x="163" y="720"/>
                </a:cxn>
                <a:cxn ang="0">
                  <a:pos x="151" y="716"/>
                </a:cxn>
                <a:cxn ang="0">
                  <a:pos x="195" y="674"/>
                </a:cxn>
                <a:cxn ang="0">
                  <a:pos x="211" y="644"/>
                </a:cxn>
                <a:cxn ang="0">
                  <a:pos x="209" y="626"/>
                </a:cxn>
                <a:cxn ang="0">
                  <a:pos x="195" y="620"/>
                </a:cxn>
                <a:cxn ang="0">
                  <a:pos x="165" y="596"/>
                </a:cxn>
                <a:cxn ang="0">
                  <a:pos x="99" y="534"/>
                </a:cxn>
                <a:cxn ang="0">
                  <a:pos x="61" y="506"/>
                </a:cxn>
                <a:cxn ang="0">
                  <a:pos x="23" y="470"/>
                </a:cxn>
                <a:cxn ang="0">
                  <a:pos x="7" y="434"/>
                </a:cxn>
                <a:cxn ang="0">
                  <a:pos x="5" y="396"/>
                </a:cxn>
                <a:cxn ang="0">
                  <a:pos x="1" y="392"/>
                </a:cxn>
              </a:cxnLst>
              <a:rect l="0" t="0" r="r" b="b"/>
              <a:pathLst>
                <a:path w="699" h="756">
                  <a:moveTo>
                    <a:pt x="1" y="392"/>
                  </a:moveTo>
                  <a:cubicBezTo>
                    <a:pt x="2" y="345"/>
                    <a:pt x="2" y="299"/>
                    <a:pt x="3" y="252"/>
                  </a:cubicBezTo>
                  <a:cubicBezTo>
                    <a:pt x="3" y="238"/>
                    <a:pt x="16" y="224"/>
                    <a:pt x="21" y="210"/>
                  </a:cubicBezTo>
                  <a:cubicBezTo>
                    <a:pt x="24" y="202"/>
                    <a:pt x="29" y="182"/>
                    <a:pt x="29" y="182"/>
                  </a:cubicBezTo>
                  <a:cubicBezTo>
                    <a:pt x="32" y="173"/>
                    <a:pt x="34" y="163"/>
                    <a:pt x="39" y="154"/>
                  </a:cubicBezTo>
                  <a:cubicBezTo>
                    <a:pt x="42" y="148"/>
                    <a:pt x="51" y="138"/>
                    <a:pt x="51" y="138"/>
                  </a:cubicBezTo>
                  <a:cubicBezTo>
                    <a:pt x="58" y="116"/>
                    <a:pt x="88" y="82"/>
                    <a:pt x="111" y="74"/>
                  </a:cubicBezTo>
                  <a:cubicBezTo>
                    <a:pt x="128" y="61"/>
                    <a:pt x="149" y="37"/>
                    <a:pt x="169" y="30"/>
                  </a:cubicBezTo>
                  <a:cubicBezTo>
                    <a:pt x="182" y="17"/>
                    <a:pt x="207" y="15"/>
                    <a:pt x="225" y="10"/>
                  </a:cubicBezTo>
                  <a:cubicBezTo>
                    <a:pt x="233" y="8"/>
                    <a:pt x="241" y="6"/>
                    <a:pt x="249" y="4"/>
                  </a:cubicBezTo>
                  <a:cubicBezTo>
                    <a:pt x="254" y="3"/>
                    <a:pt x="265" y="0"/>
                    <a:pt x="265" y="0"/>
                  </a:cubicBezTo>
                  <a:cubicBezTo>
                    <a:pt x="296" y="1"/>
                    <a:pt x="326" y="0"/>
                    <a:pt x="357" y="2"/>
                  </a:cubicBezTo>
                  <a:cubicBezTo>
                    <a:pt x="366" y="2"/>
                    <a:pt x="385" y="6"/>
                    <a:pt x="385" y="6"/>
                  </a:cubicBezTo>
                  <a:cubicBezTo>
                    <a:pt x="417" y="17"/>
                    <a:pt x="463" y="14"/>
                    <a:pt x="489" y="40"/>
                  </a:cubicBezTo>
                  <a:cubicBezTo>
                    <a:pt x="528" y="60"/>
                    <a:pt x="592" y="105"/>
                    <a:pt x="619" y="128"/>
                  </a:cubicBezTo>
                  <a:cubicBezTo>
                    <a:pt x="635" y="134"/>
                    <a:pt x="643" y="164"/>
                    <a:pt x="653" y="178"/>
                  </a:cubicBezTo>
                  <a:cubicBezTo>
                    <a:pt x="667" y="234"/>
                    <a:pt x="687" y="265"/>
                    <a:pt x="693" y="322"/>
                  </a:cubicBezTo>
                  <a:cubicBezTo>
                    <a:pt x="699" y="365"/>
                    <a:pt x="692" y="398"/>
                    <a:pt x="687" y="434"/>
                  </a:cubicBezTo>
                  <a:cubicBezTo>
                    <a:pt x="686" y="469"/>
                    <a:pt x="691" y="510"/>
                    <a:pt x="665" y="538"/>
                  </a:cubicBezTo>
                  <a:cubicBezTo>
                    <a:pt x="657" y="547"/>
                    <a:pt x="644" y="553"/>
                    <a:pt x="639" y="564"/>
                  </a:cubicBezTo>
                  <a:cubicBezTo>
                    <a:pt x="636" y="569"/>
                    <a:pt x="636" y="576"/>
                    <a:pt x="631" y="580"/>
                  </a:cubicBezTo>
                  <a:cubicBezTo>
                    <a:pt x="624" y="585"/>
                    <a:pt x="607" y="588"/>
                    <a:pt x="607" y="588"/>
                  </a:cubicBezTo>
                  <a:cubicBezTo>
                    <a:pt x="581" y="602"/>
                    <a:pt x="499" y="649"/>
                    <a:pt x="473" y="664"/>
                  </a:cubicBezTo>
                  <a:cubicBezTo>
                    <a:pt x="465" y="666"/>
                    <a:pt x="449" y="678"/>
                    <a:pt x="449" y="678"/>
                  </a:cubicBezTo>
                  <a:cubicBezTo>
                    <a:pt x="438" y="685"/>
                    <a:pt x="417" y="679"/>
                    <a:pt x="405" y="684"/>
                  </a:cubicBezTo>
                  <a:cubicBezTo>
                    <a:pt x="396" y="687"/>
                    <a:pt x="385" y="688"/>
                    <a:pt x="375" y="690"/>
                  </a:cubicBezTo>
                  <a:cubicBezTo>
                    <a:pt x="328" y="689"/>
                    <a:pt x="307" y="687"/>
                    <a:pt x="267" y="684"/>
                  </a:cubicBezTo>
                  <a:cubicBezTo>
                    <a:pt x="249" y="690"/>
                    <a:pt x="264" y="683"/>
                    <a:pt x="259" y="722"/>
                  </a:cubicBezTo>
                  <a:cubicBezTo>
                    <a:pt x="258" y="733"/>
                    <a:pt x="250" y="750"/>
                    <a:pt x="241" y="756"/>
                  </a:cubicBezTo>
                  <a:cubicBezTo>
                    <a:pt x="218" y="752"/>
                    <a:pt x="207" y="735"/>
                    <a:pt x="185" y="728"/>
                  </a:cubicBezTo>
                  <a:cubicBezTo>
                    <a:pt x="176" y="725"/>
                    <a:pt x="171" y="724"/>
                    <a:pt x="163" y="720"/>
                  </a:cubicBezTo>
                  <a:cubicBezTo>
                    <a:pt x="159" y="718"/>
                    <a:pt x="151" y="716"/>
                    <a:pt x="151" y="716"/>
                  </a:cubicBezTo>
                  <a:cubicBezTo>
                    <a:pt x="157" y="695"/>
                    <a:pt x="180" y="689"/>
                    <a:pt x="195" y="674"/>
                  </a:cubicBezTo>
                  <a:cubicBezTo>
                    <a:pt x="198" y="665"/>
                    <a:pt x="205" y="652"/>
                    <a:pt x="211" y="644"/>
                  </a:cubicBezTo>
                  <a:cubicBezTo>
                    <a:pt x="210" y="638"/>
                    <a:pt x="212" y="631"/>
                    <a:pt x="209" y="626"/>
                  </a:cubicBezTo>
                  <a:cubicBezTo>
                    <a:pt x="207" y="621"/>
                    <a:pt x="199" y="623"/>
                    <a:pt x="195" y="620"/>
                  </a:cubicBezTo>
                  <a:cubicBezTo>
                    <a:pt x="185" y="612"/>
                    <a:pt x="173" y="606"/>
                    <a:pt x="165" y="596"/>
                  </a:cubicBezTo>
                  <a:cubicBezTo>
                    <a:pt x="146" y="573"/>
                    <a:pt x="123" y="552"/>
                    <a:pt x="99" y="534"/>
                  </a:cubicBezTo>
                  <a:cubicBezTo>
                    <a:pt x="87" y="525"/>
                    <a:pt x="72" y="517"/>
                    <a:pt x="61" y="506"/>
                  </a:cubicBezTo>
                  <a:cubicBezTo>
                    <a:pt x="49" y="494"/>
                    <a:pt x="37" y="480"/>
                    <a:pt x="23" y="470"/>
                  </a:cubicBezTo>
                  <a:cubicBezTo>
                    <a:pt x="13" y="456"/>
                    <a:pt x="10" y="451"/>
                    <a:pt x="7" y="434"/>
                  </a:cubicBezTo>
                  <a:cubicBezTo>
                    <a:pt x="6" y="421"/>
                    <a:pt x="7" y="408"/>
                    <a:pt x="5" y="396"/>
                  </a:cubicBezTo>
                  <a:cubicBezTo>
                    <a:pt x="5" y="394"/>
                    <a:pt x="0" y="391"/>
                    <a:pt x="1" y="392"/>
                  </a:cubicBezTo>
                  <a:close/>
                </a:path>
              </a:pathLst>
            </a:custGeom>
            <a:solidFill>
              <a:schemeClr val="accent1">
                <a:alpha val="50000"/>
              </a:schemeClr>
            </a:solidFill>
            <a:ln w="9525">
              <a:noFill/>
              <a:round/>
              <a:headEnd/>
              <a:tailEnd/>
            </a:ln>
            <a:effectLst/>
          </p:spPr>
          <p:txBody>
            <a:bodyPr/>
            <a:lstStyle/>
            <a:p>
              <a:endParaRPr lang="en-US"/>
            </a:p>
          </p:txBody>
        </p:sp>
        <p:sp>
          <p:nvSpPr>
            <p:cNvPr id="194592" name="Freeform 32"/>
            <p:cNvSpPr>
              <a:spLocks/>
            </p:cNvSpPr>
            <p:nvPr/>
          </p:nvSpPr>
          <p:spPr bwMode="ltGray">
            <a:xfrm rot="828663">
              <a:off x="242" y="3404"/>
              <a:ext cx="132" cy="167"/>
            </a:xfrm>
            <a:custGeom>
              <a:avLst/>
              <a:gdLst/>
              <a:ahLst/>
              <a:cxnLst>
                <a:cxn ang="0">
                  <a:pos x="0" y="0"/>
                </a:cxn>
                <a:cxn ang="0">
                  <a:pos x="5" y="1"/>
                </a:cxn>
                <a:cxn ang="0">
                  <a:pos x="18" y="5"/>
                </a:cxn>
                <a:cxn ang="0">
                  <a:pos x="37" y="12"/>
                </a:cxn>
                <a:cxn ang="0">
                  <a:pos x="58" y="24"/>
                </a:cxn>
                <a:cxn ang="0">
                  <a:pos x="78" y="44"/>
                </a:cxn>
                <a:cxn ang="0">
                  <a:pos x="96" y="71"/>
                </a:cxn>
                <a:cxn ang="0">
                  <a:pos x="107" y="108"/>
                </a:cxn>
                <a:cxn ang="0">
                  <a:pos x="109" y="156"/>
                </a:cxn>
                <a:cxn ang="0">
                  <a:pos x="105" y="156"/>
                </a:cxn>
                <a:cxn ang="0">
                  <a:pos x="99" y="156"/>
                </a:cxn>
                <a:cxn ang="0">
                  <a:pos x="93" y="156"/>
                </a:cxn>
                <a:cxn ang="0">
                  <a:pos x="87" y="154"/>
                </a:cxn>
                <a:cxn ang="0">
                  <a:pos x="81" y="153"/>
                </a:cxn>
                <a:cxn ang="0">
                  <a:pos x="74" y="150"/>
                </a:cxn>
                <a:cxn ang="0">
                  <a:pos x="66" y="145"/>
                </a:cxn>
                <a:cxn ang="0">
                  <a:pos x="58" y="139"/>
                </a:cxn>
                <a:cxn ang="0">
                  <a:pos x="53" y="126"/>
                </a:cxn>
                <a:cxn ang="0">
                  <a:pos x="53" y="111"/>
                </a:cxn>
                <a:cxn ang="0">
                  <a:pos x="56" y="96"/>
                </a:cxn>
                <a:cxn ang="0">
                  <a:pos x="59" y="80"/>
                </a:cxn>
                <a:cxn ang="0">
                  <a:pos x="56" y="62"/>
                </a:cxn>
                <a:cxn ang="0">
                  <a:pos x="48" y="43"/>
                </a:cxn>
                <a:cxn ang="0">
                  <a:pos x="31" y="23"/>
                </a:cxn>
                <a:cxn ang="0">
                  <a:pos x="0" y="0"/>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folHlink"/>
            </a:solidFill>
            <a:ln w="9525">
              <a:noFill/>
              <a:round/>
              <a:headEnd/>
              <a:tailEnd/>
            </a:ln>
          </p:spPr>
          <p:txBody>
            <a:bodyPr/>
            <a:lstStyle/>
            <a:p>
              <a:endParaRPr lang="en-US"/>
            </a:p>
          </p:txBody>
        </p:sp>
        <p:sp>
          <p:nvSpPr>
            <p:cNvPr id="194593" name="Freeform 33"/>
            <p:cNvSpPr>
              <a:spLocks/>
            </p:cNvSpPr>
            <p:nvPr/>
          </p:nvSpPr>
          <p:spPr bwMode="ltGray">
            <a:xfrm rot="828663">
              <a:off x="266" y="3592"/>
              <a:ext cx="66" cy="43"/>
            </a:xfrm>
            <a:custGeom>
              <a:avLst/>
              <a:gdLst/>
              <a:ahLst/>
              <a:cxnLst>
                <a:cxn ang="0">
                  <a:pos x="0" y="0"/>
                </a:cxn>
                <a:cxn ang="0">
                  <a:pos x="1" y="1"/>
                </a:cxn>
                <a:cxn ang="0">
                  <a:pos x="6" y="3"/>
                </a:cxn>
                <a:cxn ang="0">
                  <a:pos x="13" y="8"/>
                </a:cxn>
                <a:cxn ang="0">
                  <a:pos x="21" y="12"/>
                </a:cxn>
                <a:cxn ang="0">
                  <a:pos x="29" y="15"/>
                </a:cxn>
                <a:cxn ang="0">
                  <a:pos x="38" y="17"/>
                </a:cxn>
                <a:cxn ang="0">
                  <a:pos x="46" y="18"/>
                </a:cxn>
                <a:cxn ang="0">
                  <a:pos x="54" y="16"/>
                </a:cxn>
                <a:cxn ang="0">
                  <a:pos x="53" y="25"/>
                </a:cxn>
                <a:cxn ang="0">
                  <a:pos x="50" y="33"/>
                </a:cxn>
                <a:cxn ang="0">
                  <a:pos x="44" y="38"/>
                </a:cxn>
                <a:cxn ang="0">
                  <a:pos x="37" y="40"/>
                </a:cxn>
                <a:cxn ang="0">
                  <a:pos x="28" y="39"/>
                </a:cxn>
                <a:cxn ang="0">
                  <a:pos x="19" y="32"/>
                </a:cxn>
                <a:cxn ang="0">
                  <a:pos x="10" y="20"/>
                </a:cxn>
                <a:cxn ang="0">
                  <a:pos x="0" y="0"/>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folHlink"/>
            </a:solidFill>
            <a:ln w="9525">
              <a:noFill/>
              <a:round/>
              <a:headEnd/>
              <a:tailEnd/>
            </a:ln>
          </p:spPr>
          <p:txBody>
            <a:bodyPr/>
            <a:lstStyle/>
            <a:p>
              <a:endParaRPr lang="en-US"/>
            </a:p>
          </p:txBody>
        </p:sp>
        <p:sp>
          <p:nvSpPr>
            <p:cNvPr id="194594" name="Freeform 34"/>
            <p:cNvSpPr>
              <a:spLocks/>
            </p:cNvSpPr>
            <p:nvPr/>
          </p:nvSpPr>
          <p:spPr bwMode="ltGray">
            <a:xfrm>
              <a:off x="11" y="4110"/>
              <a:ext cx="118" cy="209"/>
            </a:xfrm>
            <a:custGeom>
              <a:avLst/>
              <a:gdLst/>
              <a:ahLst/>
              <a:cxnLst>
                <a:cxn ang="0">
                  <a:pos x="0" y="0"/>
                </a:cxn>
                <a:cxn ang="0">
                  <a:pos x="6" y="8"/>
                </a:cxn>
                <a:cxn ang="0">
                  <a:pos x="15" y="19"/>
                </a:cxn>
                <a:cxn ang="0">
                  <a:pos x="26" y="33"/>
                </a:cxn>
                <a:cxn ang="0">
                  <a:pos x="38" y="51"/>
                </a:cxn>
                <a:cxn ang="0">
                  <a:pos x="54" y="72"/>
                </a:cxn>
                <a:cxn ang="0">
                  <a:pos x="67" y="94"/>
                </a:cxn>
                <a:cxn ang="0">
                  <a:pos x="79" y="119"/>
                </a:cxn>
                <a:cxn ang="0">
                  <a:pos x="87" y="146"/>
                </a:cxn>
                <a:cxn ang="0">
                  <a:pos x="94" y="175"/>
                </a:cxn>
                <a:cxn ang="0">
                  <a:pos x="91" y="209"/>
                </a:cxn>
                <a:cxn ang="0">
                  <a:pos x="118" y="209"/>
                </a:cxn>
                <a:cxn ang="0">
                  <a:pos x="117" y="177"/>
                </a:cxn>
                <a:cxn ang="0">
                  <a:pos x="104" y="119"/>
                </a:cxn>
                <a:cxn ang="0">
                  <a:pos x="82" y="69"/>
                </a:cxn>
                <a:cxn ang="0">
                  <a:pos x="47" y="27"/>
                </a:cxn>
                <a:cxn ang="0">
                  <a:pos x="0" y="0"/>
                </a:cxn>
              </a:cxnLst>
              <a:rect l="0" t="0" r="r" b="b"/>
              <a:pathLst>
                <a:path w="118" h="209">
                  <a:moveTo>
                    <a:pt x="0" y="0"/>
                  </a:moveTo>
                  <a:lnTo>
                    <a:pt x="6" y="8"/>
                  </a:lnTo>
                  <a:lnTo>
                    <a:pt x="15" y="19"/>
                  </a:lnTo>
                  <a:lnTo>
                    <a:pt x="26" y="33"/>
                  </a:lnTo>
                  <a:lnTo>
                    <a:pt x="38" y="51"/>
                  </a:lnTo>
                  <a:lnTo>
                    <a:pt x="54" y="72"/>
                  </a:lnTo>
                  <a:lnTo>
                    <a:pt x="67" y="94"/>
                  </a:lnTo>
                  <a:lnTo>
                    <a:pt x="79" y="119"/>
                  </a:lnTo>
                  <a:lnTo>
                    <a:pt x="87" y="146"/>
                  </a:lnTo>
                  <a:lnTo>
                    <a:pt x="94" y="175"/>
                  </a:lnTo>
                  <a:lnTo>
                    <a:pt x="91" y="209"/>
                  </a:lnTo>
                  <a:lnTo>
                    <a:pt x="118" y="209"/>
                  </a:lnTo>
                  <a:lnTo>
                    <a:pt x="117" y="177"/>
                  </a:lnTo>
                  <a:lnTo>
                    <a:pt x="104" y="119"/>
                  </a:lnTo>
                  <a:lnTo>
                    <a:pt x="82" y="69"/>
                  </a:lnTo>
                  <a:lnTo>
                    <a:pt x="47" y="27"/>
                  </a:lnTo>
                  <a:lnTo>
                    <a:pt x="0" y="0"/>
                  </a:lnTo>
                  <a:close/>
                </a:path>
              </a:pathLst>
            </a:custGeom>
            <a:solidFill>
              <a:schemeClr val="folHlink"/>
            </a:solidFill>
            <a:ln w="9525">
              <a:noFill/>
              <a:round/>
              <a:headEnd/>
              <a:tailEnd/>
            </a:ln>
          </p:spPr>
          <p:txBody>
            <a:bodyPr/>
            <a:lstStyle/>
            <a:p>
              <a:endParaRPr lang="en-US"/>
            </a:p>
          </p:txBody>
        </p:sp>
        <p:sp>
          <p:nvSpPr>
            <p:cNvPr id="194595" name="Freeform 35"/>
            <p:cNvSpPr>
              <a:spLocks/>
            </p:cNvSpPr>
            <p:nvPr/>
          </p:nvSpPr>
          <p:spPr bwMode="ltGray">
            <a:xfrm>
              <a:off x="0" y="3968"/>
              <a:ext cx="130" cy="128"/>
            </a:xfrm>
            <a:custGeom>
              <a:avLst/>
              <a:gdLst/>
              <a:ahLst/>
              <a:cxnLst>
                <a:cxn ang="0">
                  <a:pos x="103" y="0"/>
                </a:cxn>
                <a:cxn ang="0">
                  <a:pos x="130" y="128"/>
                </a:cxn>
                <a:cxn ang="0">
                  <a:pos x="125" y="126"/>
                </a:cxn>
                <a:cxn ang="0">
                  <a:pos x="111" y="121"/>
                </a:cxn>
                <a:cxn ang="0">
                  <a:pos x="92" y="111"/>
                </a:cxn>
                <a:cxn ang="0">
                  <a:pos x="68" y="103"/>
                </a:cxn>
                <a:cxn ang="0">
                  <a:pos x="41" y="94"/>
                </a:cxn>
                <a:cxn ang="0">
                  <a:pos x="19" y="90"/>
                </a:cxn>
                <a:cxn ang="0">
                  <a:pos x="0" y="93"/>
                </a:cxn>
                <a:cxn ang="0">
                  <a:pos x="0" y="72"/>
                </a:cxn>
                <a:cxn ang="0">
                  <a:pos x="12" y="70"/>
                </a:cxn>
                <a:cxn ang="0">
                  <a:pos x="24" y="66"/>
                </a:cxn>
                <a:cxn ang="0">
                  <a:pos x="38" y="66"/>
                </a:cxn>
                <a:cxn ang="0">
                  <a:pos x="51" y="67"/>
                </a:cxn>
                <a:cxn ang="0">
                  <a:pos x="65" y="70"/>
                </a:cxn>
                <a:cxn ang="0">
                  <a:pos x="78" y="78"/>
                </a:cxn>
                <a:cxn ang="0">
                  <a:pos x="81" y="74"/>
                </a:cxn>
                <a:cxn ang="0">
                  <a:pos x="81" y="58"/>
                </a:cxn>
                <a:cxn ang="0">
                  <a:pos x="82" y="37"/>
                </a:cxn>
                <a:cxn ang="0">
                  <a:pos x="82" y="29"/>
                </a:cxn>
                <a:cxn ang="0">
                  <a:pos x="80" y="29"/>
                </a:cxn>
                <a:cxn ang="0">
                  <a:pos x="77" y="27"/>
                </a:cxn>
                <a:cxn ang="0">
                  <a:pos x="76" y="22"/>
                </a:cxn>
                <a:cxn ang="0">
                  <a:pos x="75" y="19"/>
                </a:cxn>
                <a:cxn ang="0">
                  <a:pos x="76" y="15"/>
                </a:cxn>
                <a:cxn ang="0">
                  <a:pos x="79" y="10"/>
                </a:cxn>
                <a:cxn ang="0">
                  <a:pos x="89" y="6"/>
                </a:cxn>
                <a:cxn ang="0">
                  <a:pos x="103" y="0"/>
                </a:cxn>
              </a:cxnLst>
              <a:rect l="0" t="0" r="r" b="b"/>
              <a:pathLst>
                <a:path w="130" h="128">
                  <a:moveTo>
                    <a:pt x="103" y="0"/>
                  </a:moveTo>
                  <a:lnTo>
                    <a:pt x="130" y="128"/>
                  </a:lnTo>
                  <a:lnTo>
                    <a:pt x="125" y="126"/>
                  </a:lnTo>
                  <a:lnTo>
                    <a:pt x="111" y="121"/>
                  </a:lnTo>
                  <a:lnTo>
                    <a:pt x="92" y="111"/>
                  </a:lnTo>
                  <a:lnTo>
                    <a:pt x="68" y="103"/>
                  </a:lnTo>
                  <a:lnTo>
                    <a:pt x="41" y="94"/>
                  </a:lnTo>
                  <a:lnTo>
                    <a:pt x="19" y="90"/>
                  </a:lnTo>
                  <a:lnTo>
                    <a:pt x="0" y="93"/>
                  </a:lnTo>
                  <a:lnTo>
                    <a:pt x="0" y="72"/>
                  </a:lnTo>
                  <a:lnTo>
                    <a:pt x="12" y="70"/>
                  </a:lnTo>
                  <a:lnTo>
                    <a:pt x="24" y="66"/>
                  </a:lnTo>
                  <a:lnTo>
                    <a:pt x="38" y="66"/>
                  </a:lnTo>
                  <a:lnTo>
                    <a:pt x="51" y="67"/>
                  </a:lnTo>
                  <a:lnTo>
                    <a:pt x="65" y="70"/>
                  </a:lnTo>
                  <a:lnTo>
                    <a:pt x="78" y="78"/>
                  </a:lnTo>
                  <a:lnTo>
                    <a:pt x="81" y="74"/>
                  </a:lnTo>
                  <a:lnTo>
                    <a:pt x="81" y="58"/>
                  </a:lnTo>
                  <a:lnTo>
                    <a:pt x="82" y="37"/>
                  </a:lnTo>
                  <a:lnTo>
                    <a:pt x="82" y="29"/>
                  </a:lnTo>
                  <a:lnTo>
                    <a:pt x="80" y="29"/>
                  </a:lnTo>
                  <a:lnTo>
                    <a:pt x="77" y="27"/>
                  </a:lnTo>
                  <a:lnTo>
                    <a:pt x="76" y="22"/>
                  </a:lnTo>
                  <a:lnTo>
                    <a:pt x="75" y="19"/>
                  </a:lnTo>
                  <a:lnTo>
                    <a:pt x="76" y="15"/>
                  </a:lnTo>
                  <a:lnTo>
                    <a:pt x="79" y="10"/>
                  </a:lnTo>
                  <a:lnTo>
                    <a:pt x="89" y="6"/>
                  </a:lnTo>
                  <a:lnTo>
                    <a:pt x="103" y="0"/>
                  </a:lnTo>
                  <a:close/>
                </a:path>
              </a:pathLst>
            </a:custGeom>
            <a:solidFill>
              <a:schemeClr val="folHlink"/>
            </a:solidFill>
            <a:ln w="9525">
              <a:noFill/>
              <a:round/>
              <a:headEnd/>
              <a:tailEnd/>
            </a:ln>
          </p:spPr>
          <p:txBody>
            <a:bodyPr/>
            <a:lstStyle/>
            <a:p>
              <a:endParaRPr lang="en-US"/>
            </a:p>
          </p:txBody>
        </p:sp>
        <p:sp>
          <p:nvSpPr>
            <p:cNvPr id="194596" name="Freeform 36"/>
            <p:cNvSpPr>
              <a:spLocks/>
            </p:cNvSpPr>
            <p:nvPr/>
          </p:nvSpPr>
          <p:spPr bwMode="ltGray">
            <a:xfrm>
              <a:off x="0" y="3949"/>
              <a:ext cx="47" cy="86"/>
            </a:xfrm>
            <a:custGeom>
              <a:avLst/>
              <a:gdLst/>
              <a:ahLst/>
              <a:cxnLst>
                <a:cxn ang="0">
                  <a:pos x="37" y="0"/>
                </a:cxn>
                <a:cxn ang="0">
                  <a:pos x="15" y="37"/>
                </a:cxn>
                <a:cxn ang="0">
                  <a:pos x="0" y="59"/>
                </a:cxn>
                <a:cxn ang="0">
                  <a:pos x="0" y="86"/>
                </a:cxn>
                <a:cxn ang="0">
                  <a:pos x="8" y="82"/>
                </a:cxn>
                <a:cxn ang="0">
                  <a:pos x="20" y="73"/>
                </a:cxn>
                <a:cxn ang="0">
                  <a:pos x="33" y="63"/>
                </a:cxn>
                <a:cxn ang="0">
                  <a:pos x="42" y="51"/>
                </a:cxn>
                <a:cxn ang="0">
                  <a:pos x="47" y="36"/>
                </a:cxn>
                <a:cxn ang="0">
                  <a:pos x="46" y="19"/>
                </a:cxn>
                <a:cxn ang="0">
                  <a:pos x="37" y="0"/>
                </a:cxn>
              </a:cxnLst>
              <a:rect l="0" t="0" r="r" b="b"/>
              <a:pathLst>
                <a:path w="47" h="86">
                  <a:moveTo>
                    <a:pt x="37" y="0"/>
                  </a:moveTo>
                  <a:lnTo>
                    <a:pt x="15" y="37"/>
                  </a:lnTo>
                  <a:lnTo>
                    <a:pt x="0" y="59"/>
                  </a:lnTo>
                  <a:lnTo>
                    <a:pt x="0" y="86"/>
                  </a:lnTo>
                  <a:lnTo>
                    <a:pt x="8" y="82"/>
                  </a:lnTo>
                  <a:lnTo>
                    <a:pt x="20" y="73"/>
                  </a:lnTo>
                  <a:lnTo>
                    <a:pt x="33" y="63"/>
                  </a:lnTo>
                  <a:lnTo>
                    <a:pt x="42" y="51"/>
                  </a:lnTo>
                  <a:lnTo>
                    <a:pt x="47" y="36"/>
                  </a:lnTo>
                  <a:lnTo>
                    <a:pt x="46" y="19"/>
                  </a:lnTo>
                  <a:lnTo>
                    <a:pt x="37" y="0"/>
                  </a:lnTo>
                  <a:close/>
                </a:path>
              </a:pathLst>
            </a:custGeom>
            <a:solidFill>
              <a:schemeClr val="folHlink"/>
            </a:solidFill>
            <a:ln w="9525">
              <a:noFill/>
              <a:round/>
              <a:headEnd/>
              <a:tailEnd/>
            </a:ln>
          </p:spPr>
          <p:txBody>
            <a:bodyPr/>
            <a:lstStyle/>
            <a:p>
              <a:endParaRPr lang="en-US"/>
            </a:p>
          </p:txBody>
        </p:sp>
        <p:sp>
          <p:nvSpPr>
            <p:cNvPr id="194597" name="Freeform 37"/>
            <p:cNvSpPr>
              <a:spLocks/>
            </p:cNvSpPr>
            <p:nvPr/>
          </p:nvSpPr>
          <p:spPr bwMode="ltGray">
            <a:xfrm>
              <a:off x="0" y="3239"/>
              <a:ext cx="497" cy="740"/>
            </a:xfrm>
            <a:custGeom>
              <a:avLst/>
              <a:gdLst/>
              <a:ahLst/>
              <a:cxnLst>
                <a:cxn ang="0">
                  <a:pos x="0" y="13"/>
                </a:cxn>
                <a:cxn ang="0">
                  <a:pos x="41" y="4"/>
                </a:cxn>
                <a:cxn ang="0">
                  <a:pos x="101" y="0"/>
                </a:cxn>
                <a:cxn ang="0">
                  <a:pos x="170" y="4"/>
                </a:cxn>
                <a:cxn ang="0">
                  <a:pos x="248" y="21"/>
                </a:cxn>
                <a:cxn ang="0">
                  <a:pos x="323" y="50"/>
                </a:cxn>
                <a:cxn ang="0">
                  <a:pos x="382" y="90"/>
                </a:cxn>
                <a:cxn ang="0">
                  <a:pos x="428" y="141"/>
                </a:cxn>
                <a:cxn ang="0">
                  <a:pos x="463" y="199"/>
                </a:cxn>
                <a:cxn ang="0">
                  <a:pos x="485" y="262"/>
                </a:cxn>
                <a:cxn ang="0">
                  <a:pos x="496" y="327"/>
                </a:cxn>
                <a:cxn ang="0">
                  <a:pos x="497" y="396"/>
                </a:cxn>
                <a:cxn ang="0">
                  <a:pos x="487" y="462"/>
                </a:cxn>
                <a:cxn ang="0">
                  <a:pos x="470" y="527"/>
                </a:cxn>
                <a:cxn ang="0">
                  <a:pos x="443" y="586"/>
                </a:cxn>
                <a:cxn ang="0">
                  <a:pos x="406" y="639"/>
                </a:cxn>
                <a:cxn ang="0">
                  <a:pos x="364" y="683"/>
                </a:cxn>
                <a:cxn ang="0">
                  <a:pos x="315" y="715"/>
                </a:cxn>
                <a:cxn ang="0">
                  <a:pos x="259" y="736"/>
                </a:cxn>
                <a:cxn ang="0">
                  <a:pos x="198" y="740"/>
                </a:cxn>
                <a:cxn ang="0">
                  <a:pos x="131" y="727"/>
                </a:cxn>
                <a:cxn ang="0">
                  <a:pos x="167" y="728"/>
                </a:cxn>
                <a:cxn ang="0">
                  <a:pos x="204" y="718"/>
                </a:cxn>
                <a:cxn ang="0">
                  <a:pos x="238" y="700"/>
                </a:cxn>
                <a:cxn ang="0">
                  <a:pos x="272" y="670"/>
                </a:cxn>
                <a:cxn ang="0">
                  <a:pos x="304" y="635"/>
                </a:cxn>
                <a:cxn ang="0">
                  <a:pos x="333" y="594"/>
                </a:cxn>
                <a:cxn ang="0">
                  <a:pos x="358" y="549"/>
                </a:cxn>
                <a:cxn ang="0">
                  <a:pos x="381" y="500"/>
                </a:cxn>
                <a:cxn ang="0">
                  <a:pos x="396" y="449"/>
                </a:cxn>
                <a:cxn ang="0">
                  <a:pos x="408" y="397"/>
                </a:cxn>
                <a:cxn ang="0">
                  <a:pos x="414" y="346"/>
                </a:cxn>
                <a:cxn ang="0">
                  <a:pos x="412" y="296"/>
                </a:cxn>
                <a:cxn ang="0">
                  <a:pos x="402" y="251"/>
                </a:cxn>
                <a:cxn ang="0">
                  <a:pos x="384" y="208"/>
                </a:cxn>
                <a:cxn ang="0">
                  <a:pos x="357" y="172"/>
                </a:cxn>
                <a:cxn ang="0">
                  <a:pos x="320" y="142"/>
                </a:cxn>
                <a:cxn ang="0">
                  <a:pos x="260" y="107"/>
                </a:cxn>
                <a:cxn ang="0">
                  <a:pos x="203" y="82"/>
                </a:cxn>
                <a:cxn ang="0">
                  <a:pos x="154" y="65"/>
                </a:cxn>
                <a:cxn ang="0">
                  <a:pos x="108" y="56"/>
                </a:cxn>
                <a:cxn ang="0">
                  <a:pos x="68" y="55"/>
                </a:cxn>
                <a:cxn ang="0">
                  <a:pos x="32" y="61"/>
                </a:cxn>
                <a:cxn ang="0">
                  <a:pos x="0" y="70"/>
                </a:cxn>
                <a:cxn ang="0">
                  <a:pos x="0" y="13"/>
                </a:cxn>
              </a:cxnLst>
              <a:rect l="0" t="0" r="r" b="b"/>
              <a:pathLst>
                <a:path w="497" h="740">
                  <a:moveTo>
                    <a:pt x="0" y="13"/>
                  </a:moveTo>
                  <a:lnTo>
                    <a:pt x="41" y="4"/>
                  </a:lnTo>
                  <a:lnTo>
                    <a:pt x="101" y="0"/>
                  </a:lnTo>
                  <a:lnTo>
                    <a:pt x="170" y="4"/>
                  </a:lnTo>
                  <a:lnTo>
                    <a:pt x="248" y="21"/>
                  </a:lnTo>
                  <a:lnTo>
                    <a:pt x="323" y="50"/>
                  </a:lnTo>
                  <a:lnTo>
                    <a:pt x="382" y="90"/>
                  </a:lnTo>
                  <a:lnTo>
                    <a:pt x="428" y="141"/>
                  </a:lnTo>
                  <a:lnTo>
                    <a:pt x="463" y="199"/>
                  </a:lnTo>
                  <a:lnTo>
                    <a:pt x="485" y="262"/>
                  </a:lnTo>
                  <a:lnTo>
                    <a:pt x="496" y="327"/>
                  </a:lnTo>
                  <a:lnTo>
                    <a:pt x="497" y="396"/>
                  </a:lnTo>
                  <a:lnTo>
                    <a:pt x="487" y="462"/>
                  </a:lnTo>
                  <a:lnTo>
                    <a:pt x="470" y="527"/>
                  </a:lnTo>
                  <a:lnTo>
                    <a:pt x="443" y="586"/>
                  </a:lnTo>
                  <a:lnTo>
                    <a:pt x="406" y="639"/>
                  </a:lnTo>
                  <a:lnTo>
                    <a:pt x="364" y="683"/>
                  </a:lnTo>
                  <a:lnTo>
                    <a:pt x="315" y="715"/>
                  </a:lnTo>
                  <a:lnTo>
                    <a:pt x="259" y="736"/>
                  </a:lnTo>
                  <a:lnTo>
                    <a:pt x="198" y="740"/>
                  </a:lnTo>
                  <a:lnTo>
                    <a:pt x="131" y="727"/>
                  </a:lnTo>
                  <a:lnTo>
                    <a:pt x="167" y="728"/>
                  </a:lnTo>
                  <a:lnTo>
                    <a:pt x="204" y="718"/>
                  </a:lnTo>
                  <a:lnTo>
                    <a:pt x="238" y="700"/>
                  </a:lnTo>
                  <a:lnTo>
                    <a:pt x="272" y="670"/>
                  </a:lnTo>
                  <a:lnTo>
                    <a:pt x="304" y="635"/>
                  </a:lnTo>
                  <a:lnTo>
                    <a:pt x="333" y="594"/>
                  </a:lnTo>
                  <a:lnTo>
                    <a:pt x="358" y="549"/>
                  </a:lnTo>
                  <a:lnTo>
                    <a:pt x="381" y="500"/>
                  </a:lnTo>
                  <a:lnTo>
                    <a:pt x="396" y="449"/>
                  </a:lnTo>
                  <a:lnTo>
                    <a:pt x="408" y="397"/>
                  </a:lnTo>
                  <a:lnTo>
                    <a:pt x="414" y="346"/>
                  </a:lnTo>
                  <a:lnTo>
                    <a:pt x="412" y="296"/>
                  </a:lnTo>
                  <a:lnTo>
                    <a:pt x="402" y="251"/>
                  </a:lnTo>
                  <a:lnTo>
                    <a:pt x="384" y="208"/>
                  </a:lnTo>
                  <a:lnTo>
                    <a:pt x="357" y="172"/>
                  </a:lnTo>
                  <a:lnTo>
                    <a:pt x="320" y="142"/>
                  </a:lnTo>
                  <a:lnTo>
                    <a:pt x="260" y="107"/>
                  </a:lnTo>
                  <a:lnTo>
                    <a:pt x="203" y="82"/>
                  </a:lnTo>
                  <a:lnTo>
                    <a:pt x="154" y="65"/>
                  </a:lnTo>
                  <a:lnTo>
                    <a:pt x="108" y="56"/>
                  </a:lnTo>
                  <a:lnTo>
                    <a:pt x="68" y="55"/>
                  </a:lnTo>
                  <a:lnTo>
                    <a:pt x="32" y="61"/>
                  </a:lnTo>
                  <a:lnTo>
                    <a:pt x="0" y="70"/>
                  </a:lnTo>
                  <a:lnTo>
                    <a:pt x="0" y="13"/>
                  </a:lnTo>
                  <a:close/>
                </a:path>
              </a:pathLst>
            </a:custGeom>
            <a:solidFill>
              <a:schemeClr val="folHlink"/>
            </a:solidFill>
            <a:ln w="9525">
              <a:noFill/>
              <a:round/>
              <a:headEnd/>
              <a:tailEnd/>
            </a:ln>
          </p:spPr>
          <p:txBody>
            <a:bodyPr/>
            <a:lstStyle/>
            <a:p>
              <a:endParaRPr lang="en-US"/>
            </a:p>
          </p:txBody>
        </p:sp>
        <p:sp>
          <p:nvSpPr>
            <p:cNvPr id="194598" name="Freeform 38"/>
            <p:cNvSpPr>
              <a:spLocks/>
            </p:cNvSpPr>
            <p:nvPr/>
          </p:nvSpPr>
          <p:spPr bwMode="ltGray">
            <a:xfrm rot="1584153">
              <a:off x="20" y="410"/>
              <a:ext cx="344" cy="245"/>
            </a:xfrm>
            <a:custGeom>
              <a:avLst/>
              <a:gdLst/>
              <a:ahLst/>
              <a:cxnLst>
                <a:cxn ang="0">
                  <a:pos x="0" y="0"/>
                </a:cxn>
                <a:cxn ang="0">
                  <a:pos x="0" y="25"/>
                </a:cxn>
                <a:cxn ang="0">
                  <a:pos x="3" y="50"/>
                </a:cxn>
                <a:cxn ang="0">
                  <a:pos x="6" y="75"/>
                </a:cxn>
                <a:cxn ang="0">
                  <a:pos x="11" y="98"/>
                </a:cxn>
                <a:cxn ang="0">
                  <a:pos x="18" y="119"/>
                </a:cxn>
                <a:cxn ang="0">
                  <a:pos x="27" y="141"/>
                </a:cxn>
                <a:cxn ang="0">
                  <a:pos x="38" y="161"/>
                </a:cxn>
                <a:cxn ang="0">
                  <a:pos x="51" y="178"/>
                </a:cxn>
                <a:cxn ang="0">
                  <a:pos x="67" y="194"/>
                </a:cxn>
                <a:cxn ang="0">
                  <a:pos x="86" y="208"/>
                </a:cxn>
                <a:cxn ang="0">
                  <a:pos x="106" y="219"/>
                </a:cxn>
                <a:cxn ang="0">
                  <a:pos x="131" y="228"/>
                </a:cxn>
                <a:cxn ang="0">
                  <a:pos x="158" y="234"/>
                </a:cxn>
                <a:cxn ang="0">
                  <a:pos x="188" y="237"/>
                </a:cxn>
                <a:cxn ang="0">
                  <a:pos x="220" y="236"/>
                </a:cxn>
                <a:cxn ang="0">
                  <a:pos x="257" y="232"/>
                </a:cxn>
                <a:cxn ang="0">
                  <a:pos x="224" y="227"/>
                </a:cxn>
                <a:cxn ang="0">
                  <a:pos x="195" y="220"/>
                </a:cxn>
                <a:cxn ang="0">
                  <a:pos x="170" y="212"/>
                </a:cxn>
                <a:cxn ang="0">
                  <a:pos x="148" y="204"/>
                </a:cxn>
                <a:cxn ang="0">
                  <a:pos x="128" y="193"/>
                </a:cxn>
                <a:cxn ang="0">
                  <a:pos x="112" y="182"/>
                </a:cxn>
                <a:cxn ang="0">
                  <a:pos x="97" y="169"/>
                </a:cxn>
                <a:cxn ang="0">
                  <a:pos x="84" y="155"/>
                </a:cxn>
                <a:cxn ang="0">
                  <a:pos x="72" y="141"/>
                </a:cxn>
                <a:cxn ang="0">
                  <a:pos x="61" y="125"/>
                </a:cxn>
                <a:cxn ang="0">
                  <a:pos x="52" y="107"/>
                </a:cxn>
                <a:cxn ang="0">
                  <a:pos x="43" y="88"/>
                </a:cxn>
                <a:cxn ang="0">
                  <a:pos x="33" y="69"/>
                </a:cxn>
                <a:cxn ang="0">
                  <a:pos x="23" y="47"/>
                </a:cxn>
                <a:cxn ang="0">
                  <a:pos x="12" y="24"/>
                </a:cxn>
                <a:cxn ang="0">
                  <a:pos x="0" y="0"/>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w="9525">
              <a:noFill/>
              <a:round/>
              <a:headEnd/>
              <a:tailEnd/>
            </a:ln>
          </p:spPr>
          <p:txBody>
            <a:bodyPr/>
            <a:lstStyle/>
            <a:p>
              <a:endParaRPr lang="en-US"/>
            </a:p>
          </p:txBody>
        </p:sp>
        <p:sp>
          <p:nvSpPr>
            <p:cNvPr id="194599" name="Freeform 39"/>
            <p:cNvSpPr>
              <a:spLocks/>
            </p:cNvSpPr>
            <p:nvPr/>
          </p:nvSpPr>
          <p:spPr bwMode="ltGray">
            <a:xfrm rot="1584153">
              <a:off x="242" y="756"/>
              <a:ext cx="167" cy="115"/>
            </a:xfrm>
            <a:custGeom>
              <a:avLst/>
              <a:gdLst/>
              <a:ahLst/>
              <a:cxnLst>
                <a:cxn ang="0">
                  <a:pos x="77" y="0"/>
                </a:cxn>
                <a:cxn ang="0">
                  <a:pos x="124" y="108"/>
                </a:cxn>
                <a:cxn ang="0">
                  <a:pos x="120" y="107"/>
                </a:cxn>
                <a:cxn ang="0">
                  <a:pos x="107" y="105"/>
                </a:cxn>
                <a:cxn ang="0">
                  <a:pos x="89" y="101"/>
                </a:cxn>
                <a:cxn ang="0">
                  <a:pos x="68" y="99"/>
                </a:cxn>
                <a:cxn ang="0">
                  <a:pos x="45" y="97"/>
                </a:cxn>
                <a:cxn ang="0">
                  <a:pos x="25" y="98"/>
                </a:cxn>
                <a:cxn ang="0">
                  <a:pos x="9" y="102"/>
                </a:cxn>
                <a:cxn ang="0">
                  <a:pos x="0" y="110"/>
                </a:cxn>
                <a:cxn ang="0">
                  <a:pos x="4" y="98"/>
                </a:cxn>
                <a:cxn ang="0">
                  <a:pos x="8" y="89"/>
                </a:cxn>
                <a:cxn ang="0">
                  <a:pos x="16" y="82"/>
                </a:cxn>
                <a:cxn ang="0">
                  <a:pos x="25" y="76"/>
                </a:cxn>
                <a:cxn ang="0">
                  <a:pos x="36" y="72"/>
                </a:cxn>
                <a:cxn ang="0">
                  <a:pos x="47" y="71"/>
                </a:cxn>
                <a:cxn ang="0">
                  <a:pos x="59" y="71"/>
                </a:cxn>
                <a:cxn ang="0">
                  <a:pos x="72" y="74"/>
                </a:cxn>
                <a:cxn ang="0">
                  <a:pos x="73" y="71"/>
                </a:cxn>
                <a:cxn ang="0">
                  <a:pos x="70" y="56"/>
                </a:cxn>
                <a:cxn ang="0">
                  <a:pos x="67" y="38"/>
                </a:cxn>
                <a:cxn ang="0">
                  <a:pos x="65" y="30"/>
                </a:cxn>
                <a:cxn ang="0">
                  <a:pos x="63" y="30"/>
                </a:cxn>
                <a:cxn ang="0">
                  <a:pos x="61" y="29"/>
                </a:cxn>
                <a:cxn ang="0">
                  <a:pos x="59" y="26"/>
                </a:cxn>
                <a:cxn ang="0">
                  <a:pos x="57" y="23"/>
                </a:cxn>
                <a:cxn ang="0">
                  <a:pos x="57" y="19"/>
                </a:cxn>
                <a:cxn ang="0">
                  <a:pos x="59" y="14"/>
                </a:cxn>
                <a:cxn ang="0">
                  <a:pos x="66" y="8"/>
                </a:cxn>
                <a:cxn ang="0">
                  <a:pos x="77" y="0"/>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w="9525">
              <a:noFill/>
              <a:round/>
              <a:headEnd/>
              <a:tailEnd/>
            </a:ln>
          </p:spPr>
          <p:txBody>
            <a:bodyPr/>
            <a:lstStyle/>
            <a:p>
              <a:endParaRPr lang="en-US"/>
            </a:p>
          </p:txBody>
        </p:sp>
        <p:sp>
          <p:nvSpPr>
            <p:cNvPr id="194600" name="Freeform 40"/>
            <p:cNvSpPr>
              <a:spLocks/>
            </p:cNvSpPr>
            <p:nvPr/>
          </p:nvSpPr>
          <p:spPr bwMode="ltGray">
            <a:xfrm rot="1584153">
              <a:off x="574" y="286"/>
              <a:ext cx="147" cy="160"/>
            </a:xfrm>
            <a:custGeom>
              <a:avLst/>
              <a:gdLst/>
              <a:ahLst/>
              <a:cxnLst>
                <a:cxn ang="0">
                  <a:pos x="0" y="0"/>
                </a:cxn>
                <a:cxn ang="0">
                  <a:pos x="5" y="1"/>
                </a:cxn>
                <a:cxn ang="0">
                  <a:pos x="18" y="5"/>
                </a:cxn>
                <a:cxn ang="0">
                  <a:pos x="37" y="12"/>
                </a:cxn>
                <a:cxn ang="0">
                  <a:pos x="58" y="24"/>
                </a:cxn>
                <a:cxn ang="0">
                  <a:pos x="78" y="44"/>
                </a:cxn>
                <a:cxn ang="0">
                  <a:pos x="96" y="71"/>
                </a:cxn>
                <a:cxn ang="0">
                  <a:pos x="107" y="108"/>
                </a:cxn>
                <a:cxn ang="0">
                  <a:pos x="109" y="156"/>
                </a:cxn>
                <a:cxn ang="0">
                  <a:pos x="105" y="156"/>
                </a:cxn>
                <a:cxn ang="0">
                  <a:pos x="99" y="156"/>
                </a:cxn>
                <a:cxn ang="0">
                  <a:pos x="93" y="156"/>
                </a:cxn>
                <a:cxn ang="0">
                  <a:pos x="87" y="154"/>
                </a:cxn>
                <a:cxn ang="0">
                  <a:pos x="81" y="153"/>
                </a:cxn>
                <a:cxn ang="0">
                  <a:pos x="74" y="150"/>
                </a:cxn>
                <a:cxn ang="0">
                  <a:pos x="66" y="145"/>
                </a:cxn>
                <a:cxn ang="0">
                  <a:pos x="58" y="139"/>
                </a:cxn>
                <a:cxn ang="0">
                  <a:pos x="53" y="126"/>
                </a:cxn>
                <a:cxn ang="0">
                  <a:pos x="53" y="111"/>
                </a:cxn>
                <a:cxn ang="0">
                  <a:pos x="56" y="96"/>
                </a:cxn>
                <a:cxn ang="0">
                  <a:pos x="59" y="80"/>
                </a:cxn>
                <a:cxn ang="0">
                  <a:pos x="56" y="62"/>
                </a:cxn>
                <a:cxn ang="0">
                  <a:pos x="48" y="43"/>
                </a:cxn>
                <a:cxn ang="0">
                  <a:pos x="31" y="23"/>
                </a:cxn>
                <a:cxn ang="0">
                  <a:pos x="0" y="0"/>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1"/>
            </a:solidFill>
            <a:ln w="9525">
              <a:noFill/>
              <a:round/>
              <a:headEnd/>
              <a:tailEnd/>
            </a:ln>
          </p:spPr>
          <p:txBody>
            <a:bodyPr/>
            <a:lstStyle/>
            <a:p>
              <a:endParaRPr lang="en-US"/>
            </a:p>
          </p:txBody>
        </p:sp>
        <p:sp>
          <p:nvSpPr>
            <p:cNvPr id="194601" name="Freeform 41"/>
            <p:cNvSpPr>
              <a:spLocks/>
            </p:cNvSpPr>
            <p:nvPr/>
          </p:nvSpPr>
          <p:spPr bwMode="ltGray">
            <a:xfrm rot="1584153">
              <a:off x="236" y="721"/>
              <a:ext cx="62" cy="97"/>
            </a:xfrm>
            <a:custGeom>
              <a:avLst/>
              <a:gdLst/>
              <a:ahLst/>
              <a:cxnLst>
                <a:cxn ang="0">
                  <a:pos x="31" y="0"/>
                </a:cxn>
                <a:cxn ang="0">
                  <a:pos x="20" y="38"/>
                </a:cxn>
                <a:cxn ang="0">
                  <a:pos x="15" y="62"/>
                </a:cxn>
                <a:cxn ang="0">
                  <a:pos x="11" y="79"/>
                </a:cxn>
                <a:cxn ang="0">
                  <a:pos x="0" y="94"/>
                </a:cxn>
                <a:cxn ang="0">
                  <a:pos x="12" y="88"/>
                </a:cxn>
                <a:cxn ang="0">
                  <a:pos x="23" y="80"/>
                </a:cxn>
                <a:cxn ang="0">
                  <a:pos x="32" y="69"/>
                </a:cxn>
                <a:cxn ang="0">
                  <a:pos x="40" y="57"/>
                </a:cxn>
                <a:cxn ang="0">
                  <a:pos x="45" y="44"/>
                </a:cxn>
                <a:cxn ang="0">
                  <a:pos x="46" y="30"/>
                </a:cxn>
                <a:cxn ang="0">
                  <a:pos x="42" y="15"/>
                </a:cxn>
                <a:cxn ang="0">
                  <a:pos x="31" y="0"/>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w="9525">
              <a:noFill/>
              <a:round/>
              <a:headEnd/>
              <a:tailEnd/>
            </a:ln>
          </p:spPr>
          <p:txBody>
            <a:bodyPr/>
            <a:lstStyle/>
            <a:p>
              <a:endParaRPr lang="en-US"/>
            </a:p>
          </p:txBody>
        </p:sp>
        <p:sp>
          <p:nvSpPr>
            <p:cNvPr id="194602" name="Freeform 42"/>
            <p:cNvSpPr>
              <a:spLocks/>
            </p:cNvSpPr>
            <p:nvPr/>
          </p:nvSpPr>
          <p:spPr bwMode="ltGray">
            <a:xfrm rot="1584153">
              <a:off x="585" y="466"/>
              <a:ext cx="72" cy="41"/>
            </a:xfrm>
            <a:custGeom>
              <a:avLst/>
              <a:gdLst/>
              <a:ahLst/>
              <a:cxnLst>
                <a:cxn ang="0">
                  <a:pos x="0" y="0"/>
                </a:cxn>
                <a:cxn ang="0">
                  <a:pos x="1" y="1"/>
                </a:cxn>
                <a:cxn ang="0">
                  <a:pos x="6" y="3"/>
                </a:cxn>
                <a:cxn ang="0">
                  <a:pos x="13" y="8"/>
                </a:cxn>
                <a:cxn ang="0">
                  <a:pos x="21" y="12"/>
                </a:cxn>
                <a:cxn ang="0">
                  <a:pos x="29" y="15"/>
                </a:cxn>
                <a:cxn ang="0">
                  <a:pos x="38" y="17"/>
                </a:cxn>
                <a:cxn ang="0">
                  <a:pos x="46" y="18"/>
                </a:cxn>
                <a:cxn ang="0">
                  <a:pos x="54" y="16"/>
                </a:cxn>
                <a:cxn ang="0">
                  <a:pos x="53" y="25"/>
                </a:cxn>
                <a:cxn ang="0">
                  <a:pos x="50" y="33"/>
                </a:cxn>
                <a:cxn ang="0">
                  <a:pos x="44" y="38"/>
                </a:cxn>
                <a:cxn ang="0">
                  <a:pos x="37" y="40"/>
                </a:cxn>
                <a:cxn ang="0">
                  <a:pos x="28" y="39"/>
                </a:cxn>
                <a:cxn ang="0">
                  <a:pos x="19" y="32"/>
                </a:cxn>
                <a:cxn ang="0">
                  <a:pos x="10" y="20"/>
                </a:cxn>
                <a:cxn ang="0">
                  <a:pos x="0" y="0"/>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1"/>
            </a:solidFill>
            <a:ln w="9525">
              <a:noFill/>
              <a:round/>
              <a:headEnd/>
              <a:tailEnd/>
            </a:ln>
          </p:spPr>
          <p:txBody>
            <a:bodyPr/>
            <a:lstStyle/>
            <a:p>
              <a:endParaRPr lang="en-US"/>
            </a:p>
          </p:txBody>
        </p:sp>
        <p:sp>
          <p:nvSpPr>
            <p:cNvPr id="194603" name="Freeform 43"/>
            <p:cNvSpPr>
              <a:spLocks/>
            </p:cNvSpPr>
            <p:nvPr/>
          </p:nvSpPr>
          <p:spPr bwMode="ltGray">
            <a:xfrm>
              <a:off x="0" y="886"/>
              <a:ext cx="360" cy="650"/>
            </a:xfrm>
            <a:custGeom>
              <a:avLst/>
              <a:gdLst/>
              <a:ahLst/>
              <a:cxnLst>
                <a:cxn ang="0">
                  <a:pos x="264" y="0"/>
                </a:cxn>
                <a:cxn ang="0">
                  <a:pos x="269" y="9"/>
                </a:cxn>
                <a:cxn ang="0">
                  <a:pos x="277" y="22"/>
                </a:cxn>
                <a:cxn ang="0">
                  <a:pos x="286" y="39"/>
                </a:cxn>
                <a:cxn ang="0">
                  <a:pos x="297" y="58"/>
                </a:cxn>
                <a:cxn ang="0">
                  <a:pos x="309" y="83"/>
                </a:cxn>
                <a:cxn ang="0">
                  <a:pos x="319" y="108"/>
                </a:cxn>
                <a:cxn ang="0">
                  <a:pos x="329" y="136"/>
                </a:cxn>
                <a:cxn ang="0">
                  <a:pos x="333" y="163"/>
                </a:cxn>
                <a:cxn ang="0">
                  <a:pos x="336" y="193"/>
                </a:cxn>
                <a:cxn ang="0">
                  <a:pos x="332" y="223"/>
                </a:cxn>
                <a:cxn ang="0">
                  <a:pos x="323" y="255"/>
                </a:cxn>
                <a:cxn ang="0">
                  <a:pos x="310" y="285"/>
                </a:cxn>
                <a:cxn ang="0">
                  <a:pos x="287" y="315"/>
                </a:cxn>
                <a:cxn ang="0">
                  <a:pos x="257" y="343"/>
                </a:cxn>
                <a:cxn ang="0">
                  <a:pos x="218" y="370"/>
                </a:cxn>
                <a:cxn ang="0">
                  <a:pos x="167" y="396"/>
                </a:cxn>
                <a:cxn ang="0">
                  <a:pos x="111" y="425"/>
                </a:cxn>
                <a:cxn ang="0">
                  <a:pos x="69" y="457"/>
                </a:cxn>
                <a:cxn ang="0">
                  <a:pos x="35" y="490"/>
                </a:cxn>
                <a:cxn ang="0">
                  <a:pos x="12" y="526"/>
                </a:cxn>
                <a:cxn ang="0">
                  <a:pos x="0" y="553"/>
                </a:cxn>
                <a:cxn ang="0">
                  <a:pos x="0" y="650"/>
                </a:cxn>
                <a:cxn ang="0">
                  <a:pos x="6" y="628"/>
                </a:cxn>
                <a:cxn ang="0">
                  <a:pos x="19" y="594"/>
                </a:cxn>
                <a:cxn ang="0">
                  <a:pos x="43" y="551"/>
                </a:cxn>
                <a:cxn ang="0">
                  <a:pos x="76" y="503"/>
                </a:cxn>
                <a:cxn ang="0">
                  <a:pos x="125" y="454"/>
                </a:cxn>
                <a:cxn ang="0">
                  <a:pos x="190" y="408"/>
                </a:cxn>
                <a:cxn ang="0">
                  <a:pos x="275" y="365"/>
                </a:cxn>
                <a:cxn ang="0">
                  <a:pos x="308" y="342"/>
                </a:cxn>
                <a:cxn ang="0">
                  <a:pos x="335" y="305"/>
                </a:cxn>
                <a:cxn ang="0">
                  <a:pos x="352" y="255"/>
                </a:cxn>
                <a:cxn ang="0">
                  <a:pos x="360" y="201"/>
                </a:cxn>
                <a:cxn ang="0">
                  <a:pos x="356" y="144"/>
                </a:cxn>
                <a:cxn ang="0">
                  <a:pos x="341" y="88"/>
                </a:cxn>
                <a:cxn ang="0">
                  <a:pos x="311" y="39"/>
                </a:cxn>
                <a:cxn ang="0">
                  <a:pos x="264" y="0"/>
                </a:cxn>
              </a:cxnLst>
              <a:rect l="0" t="0" r="r" b="b"/>
              <a:pathLst>
                <a:path w="360" h="650">
                  <a:moveTo>
                    <a:pt x="264" y="0"/>
                  </a:moveTo>
                  <a:lnTo>
                    <a:pt x="269" y="9"/>
                  </a:lnTo>
                  <a:lnTo>
                    <a:pt x="277" y="22"/>
                  </a:lnTo>
                  <a:lnTo>
                    <a:pt x="286" y="39"/>
                  </a:lnTo>
                  <a:lnTo>
                    <a:pt x="297" y="58"/>
                  </a:lnTo>
                  <a:lnTo>
                    <a:pt x="309" y="83"/>
                  </a:lnTo>
                  <a:lnTo>
                    <a:pt x="319" y="108"/>
                  </a:lnTo>
                  <a:lnTo>
                    <a:pt x="329" y="136"/>
                  </a:lnTo>
                  <a:lnTo>
                    <a:pt x="333" y="163"/>
                  </a:lnTo>
                  <a:lnTo>
                    <a:pt x="336" y="193"/>
                  </a:lnTo>
                  <a:lnTo>
                    <a:pt x="332" y="223"/>
                  </a:lnTo>
                  <a:lnTo>
                    <a:pt x="323" y="255"/>
                  </a:lnTo>
                  <a:lnTo>
                    <a:pt x="310" y="285"/>
                  </a:lnTo>
                  <a:lnTo>
                    <a:pt x="287" y="315"/>
                  </a:lnTo>
                  <a:lnTo>
                    <a:pt x="257" y="343"/>
                  </a:lnTo>
                  <a:lnTo>
                    <a:pt x="218" y="370"/>
                  </a:lnTo>
                  <a:lnTo>
                    <a:pt x="167" y="396"/>
                  </a:lnTo>
                  <a:lnTo>
                    <a:pt x="111" y="425"/>
                  </a:lnTo>
                  <a:lnTo>
                    <a:pt x="69" y="457"/>
                  </a:lnTo>
                  <a:lnTo>
                    <a:pt x="35" y="490"/>
                  </a:lnTo>
                  <a:lnTo>
                    <a:pt x="12" y="526"/>
                  </a:lnTo>
                  <a:lnTo>
                    <a:pt x="0" y="553"/>
                  </a:lnTo>
                  <a:lnTo>
                    <a:pt x="0" y="650"/>
                  </a:lnTo>
                  <a:lnTo>
                    <a:pt x="6" y="628"/>
                  </a:lnTo>
                  <a:lnTo>
                    <a:pt x="19" y="594"/>
                  </a:lnTo>
                  <a:lnTo>
                    <a:pt x="43" y="551"/>
                  </a:lnTo>
                  <a:lnTo>
                    <a:pt x="76" y="503"/>
                  </a:lnTo>
                  <a:lnTo>
                    <a:pt x="125" y="454"/>
                  </a:lnTo>
                  <a:lnTo>
                    <a:pt x="190" y="408"/>
                  </a:lnTo>
                  <a:lnTo>
                    <a:pt x="275" y="365"/>
                  </a:lnTo>
                  <a:lnTo>
                    <a:pt x="308" y="342"/>
                  </a:lnTo>
                  <a:lnTo>
                    <a:pt x="335" y="305"/>
                  </a:lnTo>
                  <a:lnTo>
                    <a:pt x="352" y="255"/>
                  </a:lnTo>
                  <a:lnTo>
                    <a:pt x="360" y="201"/>
                  </a:lnTo>
                  <a:lnTo>
                    <a:pt x="356" y="144"/>
                  </a:lnTo>
                  <a:lnTo>
                    <a:pt x="341" y="88"/>
                  </a:lnTo>
                  <a:lnTo>
                    <a:pt x="311" y="39"/>
                  </a:lnTo>
                  <a:lnTo>
                    <a:pt x="264" y="0"/>
                  </a:lnTo>
                  <a:close/>
                </a:path>
              </a:pathLst>
            </a:custGeom>
            <a:solidFill>
              <a:schemeClr val="accent1"/>
            </a:solidFill>
            <a:ln w="9525">
              <a:noFill/>
              <a:round/>
              <a:headEnd/>
              <a:tailEnd/>
            </a:ln>
          </p:spPr>
          <p:txBody>
            <a:bodyPr/>
            <a:lstStyle/>
            <a:p>
              <a:endParaRPr lang="en-US"/>
            </a:p>
          </p:txBody>
        </p:sp>
        <p:sp>
          <p:nvSpPr>
            <p:cNvPr id="194604" name="Freeform 44"/>
            <p:cNvSpPr>
              <a:spLocks/>
            </p:cNvSpPr>
            <p:nvPr/>
          </p:nvSpPr>
          <p:spPr bwMode="ltGray">
            <a:xfrm rot="1584153">
              <a:off x="56" y="84"/>
              <a:ext cx="804" cy="686"/>
            </a:xfrm>
            <a:custGeom>
              <a:avLst/>
              <a:gdLst/>
              <a:ahLst/>
              <a:cxnLst>
                <a:cxn ang="0">
                  <a:pos x="16" y="370"/>
                </a:cxn>
                <a:cxn ang="0">
                  <a:pos x="6" y="341"/>
                </a:cxn>
                <a:cxn ang="0">
                  <a:pos x="0" y="289"/>
                </a:cxn>
                <a:cxn ang="0">
                  <a:pos x="4" y="222"/>
                </a:cxn>
                <a:cxn ang="0">
                  <a:pos x="25" y="151"/>
                </a:cxn>
                <a:cxn ang="0">
                  <a:pos x="69" y="84"/>
                </a:cxn>
                <a:cxn ang="0">
                  <a:pos x="142" y="31"/>
                </a:cxn>
                <a:cxn ang="0">
                  <a:pos x="247" y="2"/>
                </a:cxn>
                <a:cxn ang="0">
                  <a:pos x="380" y="9"/>
                </a:cxn>
                <a:cxn ang="0">
                  <a:pos x="484" y="68"/>
                </a:cxn>
                <a:cxn ang="0">
                  <a:pos x="554" y="165"/>
                </a:cxn>
                <a:cxn ang="0">
                  <a:pos x="591" y="284"/>
                </a:cxn>
                <a:cxn ang="0">
                  <a:pos x="595" y="409"/>
                </a:cxn>
                <a:cxn ang="0">
                  <a:pos x="566" y="525"/>
                </a:cxn>
                <a:cxn ang="0">
                  <a:pos x="507" y="615"/>
                </a:cxn>
                <a:cxn ang="0">
                  <a:pos x="417" y="663"/>
                </a:cxn>
                <a:cxn ang="0">
                  <a:pos x="389" y="659"/>
                </a:cxn>
                <a:cxn ang="0">
                  <a:pos x="441" y="617"/>
                </a:cxn>
                <a:cxn ang="0">
                  <a:pos x="482" y="544"/>
                </a:cxn>
                <a:cxn ang="0">
                  <a:pos x="509" y="454"/>
                </a:cxn>
                <a:cxn ang="0">
                  <a:pos x="520" y="355"/>
                </a:cxn>
                <a:cxn ang="0">
                  <a:pos x="514" y="258"/>
                </a:cxn>
                <a:cxn ang="0">
                  <a:pos x="485" y="174"/>
                </a:cxn>
                <a:cxn ang="0">
                  <a:pos x="433" y="112"/>
                </a:cxn>
                <a:cxn ang="0">
                  <a:pos x="341" y="75"/>
                </a:cxn>
                <a:cxn ang="0">
                  <a:pos x="246" y="61"/>
                </a:cxn>
                <a:cxn ang="0">
                  <a:pos x="174" y="71"/>
                </a:cxn>
                <a:cxn ang="0">
                  <a:pos x="121" y="101"/>
                </a:cxn>
                <a:cxn ang="0">
                  <a:pos x="84" y="149"/>
                </a:cxn>
                <a:cxn ang="0">
                  <a:pos x="57" y="206"/>
                </a:cxn>
                <a:cxn ang="0">
                  <a:pos x="40" y="272"/>
                </a:cxn>
                <a:cxn ang="0">
                  <a:pos x="28" y="339"/>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1"/>
            </a:solidFill>
            <a:ln w="9525">
              <a:noFill/>
              <a:round/>
              <a:headEnd/>
              <a:tailEnd/>
            </a:ln>
          </p:spPr>
          <p:txBody>
            <a:bodyPr/>
            <a:lstStyle/>
            <a:p>
              <a:endParaRPr lang="en-US"/>
            </a:p>
          </p:txBody>
        </p:sp>
      </p:grpSp>
      <p:sp>
        <p:nvSpPr>
          <p:cNvPr id="194605" name="Rectangle 45"/>
          <p:cNvSpPr>
            <a:spLocks noGrp="1" noChangeArrowheads="1"/>
          </p:cNvSpPr>
          <p:nvPr>
            <p:ph type="title"/>
          </p:nvPr>
        </p:nvSpPr>
        <p:spPr bwMode="auto">
          <a:xfrm>
            <a:off x="442913" y="103188"/>
            <a:ext cx="8243887" cy="13144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94606" name="Rectangle 46"/>
          <p:cNvSpPr>
            <a:spLocks noGrp="1" noChangeArrowheads="1"/>
          </p:cNvSpPr>
          <p:nvPr>
            <p:ph type="body" idx="1"/>
          </p:nvPr>
        </p:nvSpPr>
        <p:spPr bwMode="auto">
          <a:xfrm>
            <a:off x="457200" y="1600200"/>
            <a:ext cx="8229600" cy="4456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4607" name="Rectangle 47"/>
          <p:cNvSpPr>
            <a:spLocks noGrp="1" noChangeArrowheads="1"/>
          </p:cNvSpPr>
          <p:nvPr>
            <p:ph type="dt" sz="half" idx="2"/>
          </p:nvPr>
        </p:nvSpPr>
        <p:spPr bwMode="auto">
          <a:xfrm>
            <a:off x="457200" y="6243638"/>
            <a:ext cx="2133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94608" name="Rectangle 4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94609" name="Rectangle 49"/>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C4A68147-05D6-4589-B12F-B2A756A0D7A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2pPr>
      <a:lvl3pPr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3pPr>
      <a:lvl4pPr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4pPr>
      <a:lvl5pPr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5pPr>
      <a:lvl6pPr marL="4572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6pPr>
      <a:lvl7pPr marL="9144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7pPr>
      <a:lvl8pPr marL="13716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8pPr>
      <a:lvl9pPr marL="18288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jpeg"/></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eg"/></Relationships>
</file>

<file path=ppt/slides/_rels/slide4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4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5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5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5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 Id="rId5" Type="http://schemas.openxmlformats.org/officeDocument/2006/relationships/image" Target="../media/image95.jpeg"/><Relationship Id="rId4" Type="http://schemas.openxmlformats.org/officeDocument/2006/relationships/image" Target="../media/image94.jpeg"/></Relationships>
</file>

<file path=ppt/slides/_rels/slide5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www.google.com.vn/url?sa=i&amp;rct=j&amp;q=&amp;esrc=s&amp;frm=1&amp;source=images&amp;cd=&amp;cad=rja&amp;docid=lQ4wMPCbPdppfM&amp;tbnid=rJ3xeKtZjt15YM:&amp;ved=0CAUQjRw&amp;url=http://drsujnanendra.blogspot.com/&amp;ei=gSs_Uu-KMcy0iQeGyYDYCw&amp;bvm=bv.52434380,d.aGc&amp;psig=AFQjCNEHT6ApDTKT7wzDUipVHZ-PGRR3yQ&amp;ust=1379958014267397"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101.jpe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381000" y="3352800"/>
            <a:ext cx="8305800" cy="2438400"/>
          </a:xfrm>
        </p:spPr>
        <p:txBody>
          <a:bodyPr/>
          <a:lstStyle/>
          <a:p>
            <a:pPr eaLnBrk="1" hangingPunct="1"/>
            <a:r>
              <a:rPr lang="en-US" sz="2800" b="1" smtClean="0">
                <a:solidFill>
                  <a:srgbClr val="4C1BD7"/>
                </a:solidFill>
                <a:latin typeface="Times New Roman" pitchFamily="18" charset="0"/>
              </a:rPr>
              <a:t>DÀNH CHO BAN GIÁM HIỆU VÀ CÁN BỘ Y TẾ  CÁC TRƯỜNG HỌC</a:t>
            </a:r>
            <a:r>
              <a:rPr lang="en-US" sz="2800" b="1" smtClean="0">
                <a:solidFill>
                  <a:srgbClr val="FF0000"/>
                </a:solidFill>
                <a:latin typeface="Times New Roman" pitchFamily="18" charset="0"/>
              </a:rPr>
              <a:t/>
            </a:r>
            <a:br>
              <a:rPr lang="en-US" sz="2800" b="1" smtClean="0">
                <a:solidFill>
                  <a:srgbClr val="FF0000"/>
                </a:solidFill>
                <a:latin typeface="Times New Roman" pitchFamily="18" charset="0"/>
              </a:rPr>
            </a:br>
            <a:r>
              <a:rPr lang="en-US" sz="2800" b="1" smtClean="0">
                <a:solidFill>
                  <a:srgbClr val="FF0000"/>
                </a:solidFill>
                <a:latin typeface="Times New Roman" pitchFamily="18" charset="0"/>
              </a:rPr>
              <a:t/>
            </a:r>
            <a:br>
              <a:rPr lang="en-US" sz="2800" b="1" smtClean="0">
                <a:solidFill>
                  <a:srgbClr val="FF0000"/>
                </a:solidFill>
                <a:latin typeface="Times New Roman" pitchFamily="18" charset="0"/>
              </a:rPr>
            </a:br>
            <a:r>
              <a:rPr lang="en-US" sz="2800" b="1" i="1" smtClean="0">
                <a:solidFill>
                  <a:srgbClr val="D32907"/>
                </a:solidFill>
                <a:latin typeface="Times New Roman" pitchFamily="18" charset="0"/>
              </a:rPr>
              <a:t>Tháng 08 - 2017</a:t>
            </a:r>
          </a:p>
        </p:txBody>
      </p:sp>
      <p:sp>
        <p:nvSpPr>
          <p:cNvPr id="6" name="Rectangle 2"/>
          <p:cNvSpPr txBox="1">
            <a:spLocks noChangeArrowheads="1"/>
          </p:cNvSpPr>
          <p:nvPr/>
        </p:nvSpPr>
        <p:spPr bwMode="gray">
          <a:xfrm>
            <a:off x="0" y="279401"/>
            <a:ext cx="9144000" cy="664633"/>
          </a:xfrm>
          <a:prstGeom prst="rect">
            <a:avLst/>
          </a:prstGeom>
          <a:noFill/>
          <a:ln w="9525">
            <a:noFill/>
            <a:miter lim="800000"/>
            <a:headEnd/>
            <a:tailEnd/>
          </a:ln>
        </p:spPr>
        <p:txBody>
          <a:bodyPr/>
          <a:lstStyle/>
          <a:p>
            <a:pPr algn="ctr"/>
            <a:r>
              <a:rPr lang="en-US" b="1">
                <a:solidFill>
                  <a:srgbClr val="00A400"/>
                </a:solidFill>
              </a:rPr>
              <a:t>TRUNG TÂM Y TẾ </a:t>
            </a:r>
            <a:r>
              <a:rPr lang="en-US" b="1" smtClean="0">
                <a:solidFill>
                  <a:srgbClr val="00A400"/>
                </a:solidFill>
              </a:rPr>
              <a:t>Q11                       </a:t>
            </a:r>
            <a:r>
              <a:rPr lang="en-US" b="1">
                <a:solidFill>
                  <a:srgbClr val="00A400"/>
                </a:solidFill>
              </a:rPr>
              <a:t>PHÒNG GIÁO DỤC-ĐÀO TẠO Q11</a:t>
            </a:r>
            <a:r>
              <a:rPr lang="en-US">
                <a:solidFill>
                  <a:srgbClr val="00A400"/>
                </a:solidFill>
                <a:latin typeface="VNI-Times" pitchFamily="2" charset="0"/>
              </a:rPr>
              <a:t> </a:t>
            </a:r>
            <a:br>
              <a:rPr lang="en-US">
                <a:solidFill>
                  <a:srgbClr val="00A400"/>
                </a:solidFill>
                <a:latin typeface="VNI-Times" pitchFamily="2" charset="0"/>
              </a:rPr>
            </a:br>
            <a:endParaRPr lang="en-US" b="1">
              <a:solidFill>
                <a:srgbClr val="00A400"/>
              </a:solidFill>
              <a:latin typeface="VNI-Times" pitchFamily="2" charset="0"/>
            </a:endParaRPr>
          </a:p>
        </p:txBody>
      </p:sp>
      <p:sp>
        <p:nvSpPr>
          <p:cNvPr id="2052" name="WordArt 5"/>
          <p:cNvSpPr>
            <a:spLocks noChangeArrowheads="1" noChangeShapeType="1" noTextEdit="1"/>
          </p:cNvSpPr>
          <p:nvPr/>
        </p:nvSpPr>
        <p:spPr bwMode="auto">
          <a:xfrm>
            <a:off x="1066800" y="1498600"/>
            <a:ext cx="6934200" cy="2006600"/>
          </a:xfrm>
          <a:prstGeom prst="rect">
            <a:avLst/>
          </a:prstGeom>
        </p:spPr>
        <p:txBody>
          <a:bodyPr wrap="none" fromWordArt="1">
            <a:prstTxWarp prst="textPlain">
              <a:avLst>
                <a:gd name="adj" fmla="val 50000"/>
              </a:avLst>
            </a:prstTxWarp>
          </a:bodyPr>
          <a:lstStyle/>
          <a:p>
            <a:pPr algn="ctr"/>
            <a:r>
              <a:rPr lang="en-US" sz="700" b="1" kern="10">
                <a:ln w="12700">
                  <a:solidFill>
                    <a:srgbClr val="FFFF00"/>
                  </a:solidFill>
                  <a:round/>
                  <a:headEnd/>
                  <a:tailEnd/>
                </a:ln>
                <a:solidFill>
                  <a:srgbClr val="C00000"/>
                </a:solidFill>
                <a:effectLst>
                  <a:outerShdw dist="35921" dir="2700000" sy="50000" kx="2115830" algn="bl" rotWithShape="0">
                    <a:srgbClr val="C0C0C0">
                      <a:alpha val="79999"/>
                    </a:srgbClr>
                  </a:outerShdw>
                </a:effectLst>
                <a:latin typeface="Arial Black" pitchFamily="34" charset="0"/>
                <a:ea typeface="Arial Unicode MS"/>
                <a:cs typeface="Arial Unicode MS"/>
              </a:rPr>
              <a:t>LỚP TẬP HUẤN AN TOÀN THỰC PHẨM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68" decel="100000"/>
                                        <p:tgtEl>
                                          <p:spTgt spid="6"/>
                                        </p:tgtEl>
                                      </p:cBhvr>
                                    </p:animEffect>
                                    <p:animScale>
                                      <p:cBhvr>
                                        <p:cTn id="8" dur="768" decel="100000"/>
                                        <p:tgtEl>
                                          <p:spTgt spid="6"/>
                                        </p:tgtEl>
                                      </p:cBhvr>
                                      <p:from x="10000" y="10000"/>
                                      <p:to x="200000" y="450000"/>
                                    </p:animScale>
                                    <p:animScale>
                                      <p:cBhvr>
                                        <p:cTn id="9" dur="1230" accel="100000" fill="hold">
                                          <p:stCondLst>
                                            <p:cond delay="768"/>
                                          </p:stCondLst>
                                        </p:cTn>
                                        <p:tgtEl>
                                          <p:spTgt spid="6"/>
                                        </p:tgtEl>
                                      </p:cBhvr>
                                      <p:from x="200000" y="450000"/>
                                      <p:to x="100000" y="100000"/>
                                    </p:animScale>
                                    <p:set>
                                      <p:cBhvr>
                                        <p:cTn id="10" dur="768" fill="hold"/>
                                        <p:tgtEl>
                                          <p:spTgt spid="6"/>
                                        </p:tgtEl>
                                        <p:attrNameLst>
                                          <p:attrName>ppt_x</p:attrName>
                                        </p:attrNameLst>
                                      </p:cBhvr>
                                      <p:to>
                                        <p:strVal val="(0.5)"/>
                                      </p:to>
                                    </p:set>
                                    <p:anim from="(0.5)" to="(#ppt_x)" calcmode="lin" valueType="num">
                                      <p:cBhvr>
                                        <p:cTn id="11" dur="1230" accel="100000" fill="hold">
                                          <p:stCondLst>
                                            <p:cond delay="768"/>
                                          </p:stCondLst>
                                        </p:cTn>
                                        <p:tgtEl>
                                          <p:spTgt spid="6"/>
                                        </p:tgtEl>
                                        <p:attrNameLst>
                                          <p:attrName>ppt_x</p:attrName>
                                        </p:attrNameLst>
                                      </p:cBhvr>
                                    </p:anim>
                                    <p:set>
                                      <p:cBhvr>
                                        <p:cTn id="12" dur="768" fill="hold"/>
                                        <p:tgtEl>
                                          <p:spTgt spid="6"/>
                                        </p:tgtEl>
                                        <p:attrNameLst>
                                          <p:attrName>ppt_y</p:attrName>
                                        </p:attrNameLst>
                                      </p:cBhvr>
                                      <p:to>
                                        <p:strVal val="(#ppt_y+0.4)"/>
                                      </p:to>
                                    </p:set>
                                    <p:anim from="(#ppt_y+0.4)" to="(#ppt_y)" calcmode="lin" valueType="num">
                                      <p:cBhvr>
                                        <p:cTn id="13" dur="1230" accel="100000" fill="hold">
                                          <p:stCondLst>
                                            <p:cond delay="768"/>
                                          </p:stCondLst>
                                        </p:cTn>
                                        <p:tgtEl>
                                          <p:spTgt spid="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ình ảnh có liên quan"/>
          <p:cNvPicPr>
            <a:picLocks noChangeAspect="1" noChangeArrowheads="1"/>
          </p:cNvPicPr>
          <p:nvPr/>
        </p:nvPicPr>
        <p:blipFill>
          <a:blip r:embed="rId2" cstate="print"/>
          <a:srcRect/>
          <a:stretch>
            <a:fillRect/>
          </a:stretch>
        </p:blipFill>
        <p:spPr bwMode="auto">
          <a:xfrm>
            <a:off x="685800" y="457200"/>
            <a:ext cx="3733800" cy="2803223"/>
          </a:xfrm>
          <a:prstGeom prst="rect">
            <a:avLst/>
          </a:prstGeom>
          <a:noFill/>
        </p:spPr>
      </p:pic>
      <p:pic>
        <p:nvPicPr>
          <p:cNvPr id="51206" name="Picture 6" descr="Hình ảnh có liên quan"/>
          <p:cNvPicPr>
            <a:picLocks noChangeAspect="1" noChangeArrowheads="1"/>
          </p:cNvPicPr>
          <p:nvPr/>
        </p:nvPicPr>
        <p:blipFill>
          <a:blip r:embed="rId3" cstate="print"/>
          <a:srcRect/>
          <a:stretch>
            <a:fillRect/>
          </a:stretch>
        </p:blipFill>
        <p:spPr bwMode="auto">
          <a:xfrm>
            <a:off x="4953000" y="1524000"/>
            <a:ext cx="3886200" cy="5050087"/>
          </a:xfrm>
          <a:prstGeom prst="rect">
            <a:avLst/>
          </a:prstGeom>
          <a:noFill/>
        </p:spPr>
      </p:pic>
      <p:pic>
        <p:nvPicPr>
          <p:cNvPr id="51208" name="Picture 8" descr="Hình ảnh có liên quan"/>
          <p:cNvPicPr>
            <a:picLocks noChangeAspect="1" noChangeArrowheads="1"/>
          </p:cNvPicPr>
          <p:nvPr/>
        </p:nvPicPr>
        <p:blipFill>
          <a:blip r:embed="rId4" cstate="print"/>
          <a:srcRect/>
          <a:stretch>
            <a:fillRect/>
          </a:stretch>
        </p:blipFill>
        <p:spPr bwMode="auto">
          <a:xfrm>
            <a:off x="1066800" y="3505200"/>
            <a:ext cx="3124200" cy="3124200"/>
          </a:xfrm>
          <a:prstGeom prst="rect">
            <a:avLst/>
          </a:prstGeom>
          <a:noFill/>
        </p:spPr>
      </p:pic>
      <p:sp>
        <p:nvSpPr>
          <p:cNvPr id="6" name="Rectangle 5"/>
          <p:cNvSpPr/>
          <p:nvPr/>
        </p:nvSpPr>
        <p:spPr>
          <a:xfrm>
            <a:off x="5181600" y="381000"/>
            <a:ext cx="3222357" cy="584775"/>
          </a:xfrm>
          <a:prstGeom prst="rect">
            <a:avLst/>
          </a:prstGeom>
        </p:spPr>
        <p:txBody>
          <a:bodyPr wrap="none">
            <a:spAutoFit/>
          </a:bodyPr>
          <a:lstStyle/>
          <a:p>
            <a:r>
              <a:rPr lang="en-US" sz="3200" b="1" smtClean="0">
                <a:solidFill>
                  <a:srgbClr val="F22E00"/>
                </a:solidFill>
                <a:latin typeface="Arial" charset="0"/>
              </a:rPr>
              <a:t>NẤM ĂN ĐƯỢC</a:t>
            </a:r>
            <a:endParaRPr lang="en-US" sz="320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cms.kienthuc.net.vn/zoomh/500/uploaded/huyenthu/2014_03_14/asian_mushrooms_ckaf.jpg"/>
          <p:cNvPicPr>
            <a:picLocks noChangeAspect="1" noChangeArrowheads="1"/>
          </p:cNvPicPr>
          <p:nvPr/>
        </p:nvPicPr>
        <p:blipFill>
          <a:blip r:embed="rId2" cstate="print"/>
          <a:srcRect/>
          <a:stretch>
            <a:fillRect/>
          </a:stretch>
        </p:blipFill>
        <p:spPr bwMode="auto">
          <a:xfrm>
            <a:off x="304800" y="1066800"/>
            <a:ext cx="8579510" cy="53340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3188"/>
            <a:ext cx="9143999" cy="1314450"/>
          </a:xfrm>
        </p:spPr>
        <p:txBody>
          <a:bodyPr/>
          <a:lstStyle/>
          <a:p>
            <a:r>
              <a:rPr lang="en-US" sz="3600" b="1" smtClean="0">
                <a:solidFill>
                  <a:srgbClr val="F22E00"/>
                </a:solidFill>
              </a:rPr>
              <a:t>Cách nhận biết các loại nấm độc</a:t>
            </a:r>
            <a:endParaRPr lang="en-US" sz="3600" b="1">
              <a:solidFill>
                <a:srgbClr val="F22E00"/>
              </a:solidFill>
            </a:endParaRPr>
          </a:p>
        </p:txBody>
      </p:sp>
      <p:sp>
        <p:nvSpPr>
          <p:cNvPr id="9" name="Rectangle 8"/>
          <p:cNvSpPr/>
          <p:nvPr/>
        </p:nvSpPr>
        <p:spPr>
          <a:xfrm>
            <a:off x="457200" y="5105400"/>
            <a:ext cx="8305800" cy="1384995"/>
          </a:xfrm>
          <a:prstGeom prst="rect">
            <a:avLst/>
          </a:prstGeom>
        </p:spPr>
        <p:txBody>
          <a:bodyPr wrap="square">
            <a:spAutoFit/>
          </a:bodyPr>
          <a:lstStyle/>
          <a:p>
            <a:r>
              <a:rPr lang="en-US" sz="2800" smtClean="0">
                <a:solidFill>
                  <a:srgbClr val="0F2D8B"/>
                </a:solidFill>
                <a:latin typeface="Arial" pitchFamily="34" charset="0"/>
                <a:cs typeface="Arial" pitchFamily="34" charset="0"/>
              </a:rPr>
              <a:t>- Nhiều màu sắc hơn.</a:t>
            </a:r>
          </a:p>
          <a:p>
            <a:r>
              <a:rPr lang="en-US" sz="2800" smtClean="0">
                <a:solidFill>
                  <a:srgbClr val="0F2D8B"/>
                </a:solidFill>
                <a:latin typeface="Arial" pitchFamily="34" charset="0"/>
                <a:cs typeface="Arial" pitchFamily="34" charset="0"/>
              </a:rPr>
              <a:t>- </a:t>
            </a:r>
            <a:r>
              <a:rPr lang="vi-VN" sz="2800" i="1" smtClean="0"/>
              <a:t>Nấm thường có đốm màu trắng, đen, đỏ ... nổi lên</a:t>
            </a:r>
            <a:endParaRPr lang="en-US" sz="2800" smtClean="0">
              <a:solidFill>
                <a:srgbClr val="0F2D8B"/>
              </a:solidFill>
              <a:latin typeface="Arial" pitchFamily="34" charset="0"/>
              <a:cs typeface="Arial" pitchFamily="34" charset="0"/>
            </a:endParaRPr>
          </a:p>
        </p:txBody>
      </p:sp>
      <p:pic>
        <p:nvPicPr>
          <p:cNvPr id="93188" name="Picture 4" descr="http://cms.kienthuc.net.vn/zoomh/500/uploaded/huyenthu/2014_03_14/nam%20doc/nam%20(1)_kifh.jpg"/>
          <p:cNvPicPr>
            <a:picLocks noChangeAspect="1" noChangeArrowheads="1"/>
          </p:cNvPicPr>
          <p:nvPr/>
        </p:nvPicPr>
        <p:blipFill>
          <a:blip r:embed="rId2" cstate="print"/>
          <a:srcRect/>
          <a:stretch>
            <a:fillRect/>
          </a:stretch>
        </p:blipFill>
        <p:spPr bwMode="auto">
          <a:xfrm>
            <a:off x="381000" y="1981200"/>
            <a:ext cx="4006215" cy="2857500"/>
          </a:xfrm>
          <a:prstGeom prst="rect">
            <a:avLst/>
          </a:prstGeom>
          <a:noFill/>
        </p:spPr>
      </p:pic>
      <p:pic>
        <p:nvPicPr>
          <p:cNvPr id="93190" name="Picture 6" descr="http://cms.kienthuc.net.vn/zoomh/500/uploaded/huyenthu/2014_03_14/nam%20doc/nam%20(11)_zcxi.jpg"/>
          <p:cNvPicPr>
            <a:picLocks noChangeAspect="1" noChangeArrowheads="1"/>
          </p:cNvPicPr>
          <p:nvPr/>
        </p:nvPicPr>
        <p:blipFill>
          <a:blip r:embed="rId3" cstate="print"/>
          <a:srcRect/>
          <a:stretch>
            <a:fillRect/>
          </a:stretch>
        </p:blipFill>
        <p:spPr bwMode="auto">
          <a:xfrm>
            <a:off x="4800600" y="1981200"/>
            <a:ext cx="3872532" cy="2878583"/>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3188"/>
            <a:ext cx="9143999" cy="1314450"/>
          </a:xfrm>
        </p:spPr>
        <p:txBody>
          <a:bodyPr/>
          <a:lstStyle/>
          <a:p>
            <a:r>
              <a:rPr lang="en-US" sz="3600" b="1" smtClean="0">
                <a:solidFill>
                  <a:srgbClr val="F22E00"/>
                </a:solidFill>
              </a:rPr>
              <a:t>Cách nhận biết các loại nấm độc</a:t>
            </a:r>
            <a:endParaRPr lang="en-US" sz="3600" b="1">
              <a:solidFill>
                <a:srgbClr val="F22E00"/>
              </a:solidFill>
            </a:endParaRPr>
          </a:p>
        </p:txBody>
      </p:sp>
      <p:sp>
        <p:nvSpPr>
          <p:cNvPr id="9" name="Rectangle 8"/>
          <p:cNvSpPr/>
          <p:nvPr/>
        </p:nvSpPr>
        <p:spPr>
          <a:xfrm>
            <a:off x="457200" y="5105400"/>
            <a:ext cx="8305800" cy="1384995"/>
          </a:xfrm>
          <a:prstGeom prst="rect">
            <a:avLst/>
          </a:prstGeom>
        </p:spPr>
        <p:txBody>
          <a:bodyPr wrap="square">
            <a:spAutoFit/>
          </a:bodyPr>
          <a:lstStyle/>
          <a:p>
            <a:r>
              <a:rPr lang="en-US" sz="2800" smtClean="0">
                <a:solidFill>
                  <a:srgbClr val="0F2D8B"/>
                </a:solidFill>
                <a:latin typeface="Arial" pitchFamily="34" charset="0"/>
                <a:cs typeface="Arial" pitchFamily="34" charset="0"/>
              </a:rPr>
              <a:t>- </a:t>
            </a:r>
            <a:r>
              <a:rPr lang="en-US" sz="2800" i="1" smtClean="0"/>
              <a:t>T</a:t>
            </a:r>
            <a:r>
              <a:rPr lang="vi-VN" sz="2800" i="1" smtClean="0"/>
              <a:t>rên mũ nấm có những hạt nổi hay vằn màu đỏ hay màu tạp, có rãnh, vết nứt, có vòng quanh thân…</a:t>
            </a:r>
            <a:r>
              <a:rPr lang="en-US" sz="2800" i="1" smtClean="0"/>
              <a:t>, màu sắc rực rỡ…</a:t>
            </a:r>
            <a:endParaRPr lang="en-US" sz="2800" smtClean="0">
              <a:solidFill>
                <a:srgbClr val="0F2D8B"/>
              </a:solidFill>
              <a:latin typeface="Arial" pitchFamily="34" charset="0"/>
              <a:cs typeface="Arial" pitchFamily="34" charset="0"/>
            </a:endParaRPr>
          </a:p>
        </p:txBody>
      </p:sp>
      <p:pic>
        <p:nvPicPr>
          <p:cNvPr id="107522" name="Picture 2" descr="http://cms.kienthuc.net.vn/zoomh/500/uploaded/huyenthu/2014_03_14/nam%20doc/nam%20(13)_cedh.jpg"/>
          <p:cNvPicPr>
            <a:picLocks noChangeAspect="1" noChangeArrowheads="1"/>
          </p:cNvPicPr>
          <p:nvPr/>
        </p:nvPicPr>
        <p:blipFill>
          <a:blip r:embed="rId2" cstate="print"/>
          <a:srcRect/>
          <a:stretch>
            <a:fillRect/>
          </a:stretch>
        </p:blipFill>
        <p:spPr bwMode="auto">
          <a:xfrm>
            <a:off x="304800" y="2192966"/>
            <a:ext cx="4114800" cy="2712409"/>
          </a:xfrm>
          <a:prstGeom prst="rect">
            <a:avLst/>
          </a:prstGeom>
          <a:noFill/>
        </p:spPr>
      </p:pic>
      <p:pic>
        <p:nvPicPr>
          <p:cNvPr id="107524" name="Picture 4" descr="http://cms.kienthuc.net.vn/zoomh/500/uploaded/huyenthu/2014_03_14/nam%20doc/nam%20(2)_ruat.jpg"/>
          <p:cNvPicPr>
            <a:picLocks noChangeAspect="1" noChangeArrowheads="1"/>
          </p:cNvPicPr>
          <p:nvPr/>
        </p:nvPicPr>
        <p:blipFill>
          <a:blip r:embed="rId3" cstate="print"/>
          <a:srcRect/>
          <a:stretch>
            <a:fillRect/>
          </a:stretch>
        </p:blipFill>
        <p:spPr bwMode="auto">
          <a:xfrm>
            <a:off x="5031036" y="2209800"/>
            <a:ext cx="3751013" cy="2809875"/>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3188"/>
            <a:ext cx="9143999" cy="1314450"/>
          </a:xfrm>
        </p:spPr>
        <p:txBody>
          <a:bodyPr/>
          <a:lstStyle/>
          <a:p>
            <a:r>
              <a:rPr lang="en-US" sz="3600" b="1" smtClean="0">
                <a:solidFill>
                  <a:srgbClr val="F22E00"/>
                </a:solidFill>
              </a:rPr>
              <a:t>Cách nhận biết các loại nấm độc</a:t>
            </a:r>
            <a:endParaRPr lang="en-US" sz="3600" b="1">
              <a:solidFill>
                <a:srgbClr val="F22E00"/>
              </a:solidFill>
            </a:endParaRPr>
          </a:p>
        </p:txBody>
      </p:sp>
      <p:sp>
        <p:nvSpPr>
          <p:cNvPr id="9" name="Rectangle 8"/>
          <p:cNvSpPr/>
          <p:nvPr/>
        </p:nvSpPr>
        <p:spPr>
          <a:xfrm>
            <a:off x="457200" y="5105400"/>
            <a:ext cx="8305800" cy="1384995"/>
          </a:xfrm>
          <a:prstGeom prst="rect">
            <a:avLst/>
          </a:prstGeom>
        </p:spPr>
        <p:txBody>
          <a:bodyPr wrap="square">
            <a:spAutoFit/>
          </a:bodyPr>
          <a:lstStyle/>
          <a:p>
            <a:pPr>
              <a:buFontTx/>
              <a:buChar char="-"/>
            </a:pPr>
            <a:r>
              <a:rPr lang="en-US" sz="2800" smtClean="0"/>
              <a:t>Khi ngắt sẽ có nhựa nấm chảy ra.</a:t>
            </a:r>
          </a:p>
          <a:p>
            <a:pPr>
              <a:buFontTx/>
              <a:buChar char="-"/>
            </a:pPr>
            <a:r>
              <a:rPr lang="vi-VN" sz="2800" i="1" smtClean="0"/>
              <a:t>Ngửi bằng mũi. Nấm độc khi hái thường có mùi cay, mùi hắc hoặc mùi đắng xộc lên.</a:t>
            </a:r>
            <a:endParaRPr lang="en-US" sz="2800" smtClean="0">
              <a:solidFill>
                <a:srgbClr val="0F2D8B"/>
              </a:solidFill>
              <a:latin typeface="Arial" pitchFamily="34" charset="0"/>
              <a:cs typeface="Arial" pitchFamily="34" charset="0"/>
            </a:endParaRPr>
          </a:p>
        </p:txBody>
      </p:sp>
      <p:pic>
        <p:nvPicPr>
          <p:cNvPr id="106498" name="Picture 2" descr="http://cms.kienthuc.net.vn/zoomh/500/uploaded/huyenthu/2014_03_14/nam%20doc/nam%20(6)_dfyk.jpg"/>
          <p:cNvPicPr>
            <a:picLocks noChangeAspect="1" noChangeArrowheads="1"/>
          </p:cNvPicPr>
          <p:nvPr/>
        </p:nvPicPr>
        <p:blipFill>
          <a:blip r:embed="rId2" cstate="print"/>
          <a:srcRect/>
          <a:stretch>
            <a:fillRect/>
          </a:stretch>
        </p:blipFill>
        <p:spPr bwMode="auto">
          <a:xfrm>
            <a:off x="304799" y="1981200"/>
            <a:ext cx="4219303" cy="2895600"/>
          </a:xfrm>
          <a:prstGeom prst="rect">
            <a:avLst/>
          </a:prstGeom>
          <a:noFill/>
        </p:spPr>
      </p:pic>
      <p:pic>
        <p:nvPicPr>
          <p:cNvPr id="106500" name="Picture 4" descr="http://cms.kienthuc.net.vn/zoomh/500/uploaded/huyenthu/2014_03_14/nam%20doc/nam%20(3)_jvne.jpg"/>
          <p:cNvPicPr>
            <a:picLocks noChangeAspect="1" noChangeArrowheads="1"/>
          </p:cNvPicPr>
          <p:nvPr/>
        </p:nvPicPr>
        <p:blipFill>
          <a:blip r:embed="rId3" cstate="print"/>
          <a:srcRect/>
          <a:stretch>
            <a:fillRect/>
          </a:stretch>
        </p:blipFill>
        <p:spPr bwMode="auto">
          <a:xfrm>
            <a:off x="4876800" y="1981200"/>
            <a:ext cx="3867150" cy="2903879"/>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913" y="304800"/>
            <a:ext cx="8243887" cy="990600"/>
          </a:xfrm>
        </p:spPr>
        <p:txBody>
          <a:bodyPr/>
          <a:lstStyle/>
          <a:p>
            <a:r>
              <a:rPr lang="en-US" b="1" smtClean="0">
                <a:solidFill>
                  <a:srgbClr val="FF0000"/>
                </a:solidFill>
              </a:rPr>
              <a:t>CÁCH THỬ NGHIỆM</a:t>
            </a:r>
            <a:endParaRPr lang="en-US" b="1">
              <a:solidFill>
                <a:srgbClr val="FF0000"/>
              </a:solidFill>
            </a:endParaRPr>
          </a:p>
        </p:txBody>
      </p:sp>
      <p:sp>
        <p:nvSpPr>
          <p:cNvPr id="3" name="Content Placeholder 2"/>
          <p:cNvSpPr>
            <a:spLocks noGrp="1"/>
          </p:cNvSpPr>
          <p:nvPr>
            <p:ph idx="1"/>
          </p:nvPr>
        </p:nvSpPr>
        <p:spPr/>
        <p:txBody>
          <a:bodyPr/>
          <a:lstStyle/>
          <a:p>
            <a:pPr algn="just"/>
            <a:r>
              <a:rPr lang="vi-VN" b="1" smtClean="0">
                <a:solidFill>
                  <a:srgbClr val="0F2D8B"/>
                </a:solidFill>
              </a:rPr>
              <a:t>Dùng phần trắng của hành lá </a:t>
            </a:r>
            <a:r>
              <a:rPr lang="vi-VN" smtClean="0">
                <a:solidFill>
                  <a:srgbClr val="0F2D8B"/>
                </a:solidFill>
              </a:rPr>
              <a:t>chà xát trên mũ nấm, nếu thân hành biến thành màu xanh nâu chứng tỏ có độc, nếu ngược lại, hành không chuyển màu chứng tỏ không có độc.</a:t>
            </a:r>
            <a:endParaRPr lang="en-US" smtClean="0">
              <a:solidFill>
                <a:srgbClr val="0F2D8B"/>
              </a:solidFill>
            </a:endParaRPr>
          </a:p>
          <a:p>
            <a:pPr algn="just"/>
            <a:r>
              <a:rPr lang="vi-VN" b="1" smtClean="0">
                <a:solidFill>
                  <a:srgbClr val="0F2D8B"/>
                </a:solidFill>
              </a:rPr>
              <a:t>Cho một lượng nhỏ sữa bò tươi </a:t>
            </a:r>
            <a:r>
              <a:rPr lang="vi-VN" smtClean="0">
                <a:solidFill>
                  <a:srgbClr val="0F2D8B"/>
                </a:solidFill>
              </a:rPr>
              <a:t>bên trên mũ cây nấm mình nghi ngờ, nếu thấy hiện tượng sữa vón cục, có khả năng nấm này có độc</a:t>
            </a:r>
            <a:endParaRPr lang="en-US">
              <a:solidFill>
                <a:srgbClr val="0F2D8B"/>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3999" cy="1314450"/>
          </a:xfrm>
        </p:spPr>
        <p:txBody>
          <a:bodyPr/>
          <a:lstStyle/>
          <a:p>
            <a:r>
              <a:rPr lang="en-US" sz="3600" b="1" smtClean="0">
                <a:solidFill>
                  <a:srgbClr val="F22E00"/>
                </a:solidFill>
              </a:rPr>
              <a:t>HÌNH ẢNH NẤM ĐỘC</a:t>
            </a:r>
            <a:endParaRPr lang="en-US" sz="3600" b="1">
              <a:solidFill>
                <a:srgbClr val="F22E00"/>
              </a:solidFill>
            </a:endParaRPr>
          </a:p>
        </p:txBody>
      </p:sp>
      <p:sp>
        <p:nvSpPr>
          <p:cNvPr id="6" name="Rectangle 8"/>
          <p:cNvSpPr>
            <a:spLocks noChangeArrowheads="1"/>
          </p:cNvSpPr>
          <p:nvPr/>
        </p:nvSpPr>
        <p:spPr bwMode="auto">
          <a:xfrm>
            <a:off x="5181600" y="5562600"/>
            <a:ext cx="3168881" cy="461665"/>
          </a:xfrm>
          <a:prstGeom prst="rect">
            <a:avLst/>
          </a:prstGeom>
          <a:noFill/>
          <a:ln w="9525">
            <a:noFill/>
            <a:miter lim="800000"/>
            <a:headEnd/>
            <a:tailEnd/>
          </a:ln>
        </p:spPr>
        <p:txBody>
          <a:bodyPr wrap="none" anchor="ctr">
            <a:spAutoFit/>
          </a:bodyPr>
          <a:lstStyle/>
          <a:p>
            <a:pPr algn="ctr"/>
            <a:r>
              <a:rPr lang="en-US" sz="2400" smtClean="0">
                <a:solidFill>
                  <a:srgbClr val="F22E00"/>
                </a:solidFill>
              </a:rPr>
              <a:t>Nấm độc gyromitra</a:t>
            </a:r>
            <a:endParaRPr lang="en-US" sz="2400">
              <a:solidFill>
                <a:srgbClr val="F22E00"/>
              </a:solidFill>
            </a:endParaRPr>
          </a:p>
        </p:txBody>
      </p:sp>
      <p:pic>
        <p:nvPicPr>
          <p:cNvPr id="7" name="Picture 4" descr="Namdoc2"/>
          <p:cNvPicPr>
            <a:picLocks noChangeAspect="1" noChangeArrowheads="1"/>
          </p:cNvPicPr>
          <p:nvPr/>
        </p:nvPicPr>
        <p:blipFill>
          <a:blip r:embed="rId2" cstate="print"/>
          <a:srcRect/>
          <a:stretch>
            <a:fillRect/>
          </a:stretch>
        </p:blipFill>
        <p:spPr bwMode="auto">
          <a:xfrm>
            <a:off x="304800" y="2438400"/>
            <a:ext cx="4017538" cy="2760663"/>
          </a:xfrm>
          <a:prstGeom prst="rect">
            <a:avLst/>
          </a:prstGeom>
          <a:noFill/>
          <a:ln w="9525">
            <a:noFill/>
            <a:miter lim="800000"/>
            <a:headEnd/>
            <a:tailEnd/>
          </a:ln>
        </p:spPr>
      </p:pic>
      <p:sp>
        <p:nvSpPr>
          <p:cNvPr id="8" name="Text Box 5"/>
          <p:cNvSpPr txBox="1">
            <a:spLocks noChangeArrowheads="1"/>
          </p:cNvSpPr>
          <p:nvPr/>
        </p:nvSpPr>
        <p:spPr bwMode="auto">
          <a:xfrm>
            <a:off x="533400" y="5486400"/>
            <a:ext cx="3495675" cy="830263"/>
          </a:xfrm>
          <a:prstGeom prst="rect">
            <a:avLst/>
          </a:prstGeom>
          <a:noFill/>
          <a:ln w="9525">
            <a:noFill/>
            <a:miter lim="800000"/>
            <a:headEnd/>
            <a:tailEnd/>
          </a:ln>
        </p:spPr>
        <p:txBody>
          <a:bodyPr wrap="none">
            <a:spAutoFit/>
          </a:bodyPr>
          <a:lstStyle/>
          <a:p>
            <a:pPr algn="ctr"/>
            <a:r>
              <a:rPr lang="en-US" sz="2400">
                <a:solidFill>
                  <a:srgbClr val="F22E00"/>
                </a:solidFill>
              </a:rPr>
              <a:t>Nấm độc nâu</a:t>
            </a:r>
          </a:p>
          <a:p>
            <a:pPr algn="ctr"/>
            <a:r>
              <a:rPr lang="en-US" sz="2400">
                <a:solidFill>
                  <a:srgbClr val="F22E00"/>
                </a:solidFill>
              </a:rPr>
              <a:t>(amanita pantherina)</a:t>
            </a:r>
          </a:p>
        </p:txBody>
      </p:sp>
      <p:pic>
        <p:nvPicPr>
          <p:cNvPr id="93186" name="Picture 2" descr="E:\2- Cac chuong trinh khac\Chuyên khoa I DD-ATTP\HINH ANH o nhiem TP\doc to tu nhien\nam doc\nam-doc gyromitra.jpg"/>
          <p:cNvPicPr>
            <a:picLocks noChangeAspect="1" noChangeArrowheads="1"/>
          </p:cNvPicPr>
          <p:nvPr/>
        </p:nvPicPr>
        <p:blipFill>
          <a:blip r:embed="rId3" cstate="print"/>
          <a:srcRect/>
          <a:stretch>
            <a:fillRect/>
          </a:stretch>
        </p:blipFill>
        <p:spPr bwMode="auto">
          <a:xfrm>
            <a:off x="4572000" y="2438400"/>
            <a:ext cx="4229100" cy="2819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attrNameLst>
                                          <p:attrName/>
                                        </p:attrNameLst>
                                      </p:cBhvr>
                                    </p:anim>
                                  </p:childTnLst>
                                </p:cTn>
                              </p:par>
                              <p:par>
                                <p:cTn id="13" presetID="24"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to="" calcmode="lin" valueType="num">
                                      <p:cBhvr>
                                        <p:cTn id="15"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E:\2- Cac chuong trinh khac\Chuyên khoa I DD-ATTP\HINH ANH o nhiem TP\doc to tu nhien\nam doc\nam doc amanita phalloides.jpg"/>
          <p:cNvPicPr>
            <a:picLocks noChangeAspect="1" noChangeArrowheads="1"/>
          </p:cNvPicPr>
          <p:nvPr/>
        </p:nvPicPr>
        <p:blipFill>
          <a:blip r:embed="rId2" cstate="print"/>
          <a:srcRect/>
          <a:stretch>
            <a:fillRect/>
          </a:stretch>
        </p:blipFill>
        <p:spPr bwMode="auto">
          <a:xfrm>
            <a:off x="304800" y="3200400"/>
            <a:ext cx="4060698" cy="3412351"/>
          </a:xfrm>
          <a:prstGeom prst="rect">
            <a:avLst/>
          </a:prstGeom>
          <a:noFill/>
        </p:spPr>
      </p:pic>
      <p:sp>
        <p:nvSpPr>
          <p:cNvPr id="5" name="Rectangle 4"/>
          <p:cNvSpPr/>
          <p:nvPr/>
        </p:nvSpPr>
        <p:spPr>
          <a:xfrm>
            <a:off x="457200" y="1981200"/>
            <a:ext cx="3581430" cy="954107"/>
          </a:xfrm>
          <a:prstGeom prst="rect">
            <a:avLst/>
          </a:prstGeom>
        </p:spPr>
        <p:txBody>
          <a:bodyPr wrap="none">
            <a:spAutoFit/>
          </a:bodyPr>
          <a:lstStyle/>
          <a:p>
            <a:pPr algn="ctr"/>
            <a:r>
              <a:rPr lang="en-US" sz="2800" smtClean="0">
                <a:solidFill>
                  <a:srgbClr val="F22E00"/>
                </a:solidFill>
              </a:rPr>
              <a:t>Nấm độc </a:t>
            </a:r>
          </a:p>
          <a:p>
            <a:pPr algn="ctr"/>
            <a:r>
              <a:rPr lang="en-US" sz="2800" smtClean="0">
                <a:solidFill>
                  <a:srgbClr val="F22E00"/>
                </a:solidFill>
              </a:rPr>
              <a:t>amanita phalloides</a:t>
            </a:r>
            <a:endParaRPr lang="en-US" sz="2800">
              <a:solidFill>
                <a:srgbClr val="F22E00"/>
              </a:solidFill>
            </a:endParaRPr>
          </a:p>
        </p:txBody>
      </p:sp>
      <p:pic>
        <p:nvPicPr>
          <p:cNvPr id="104457" name="Picture 9" descr="Nấm độc trắng hình nón (Amanita virosa)"/>
          <p:cNvPicPr>
            <a:picLocks noChangeAspect="1" noChangeArrowheads="1"/>
          </p:cNvPicPr>
          <p:nvPr/>
        </p:nvPicPr>
        <p:blipFill>
          <a:blip r:embed="rId3" cstate="print"/>
          <a:srcRect/>
          <a:stretch>
            <a:fillRect/>
          </a:stretch>
        </p:blipFill>
        <p:spPr bwMode="auto">
          <a:xfrm>
            <a:off x="4648200" y="381000"/>
            <a:ext cx="4191000" cy="3129280"/>
          </a:xfrm>
          <a:prstGeom prst="rect">
            <a:avLst/>
          </a:prstGeom>
          <a:noFill/>
        </p:spPr>
      </p:pic>
      <p:sp>
        <p:nvSpPr>
          <p:cNvPr id="10" name="Rectangle 9"/>
          <p:cNvSpPr/>
          <p:nvPr/>
        </p:nvSpPr>
        <p:spPr>
          <a:xfrm>
            <a:off x="4572000" y="3810000"/>
            <a:ext cx="4572000" cy="954107"/>
          </a:xfrm>
          <a:prstGeom prst="rect">
            <a:avLst/>
          </a:prstGeom>
        </p:spPr>
        <p:txBody>
          <a:bodyPr>
            <a:spAutoFit/>
          </a:bodyPr>
          <a:lstStyle/>
          <a:p>
            <a:pPr algn="ctr"/>
            <a:r>
              <a:rPr lang="pt-BR" sz="2800" smtClean="0"/>
              <a:t>Nấm độc trắng hình nón (Amanita virosa)</a:t>
            </a:r>
            <a:endParaRPr lang="en-US" sz="280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Amanita%20smithiana%201%20Dick%20Bishop"/>
          <p:cNvPicPr>
            <a:picLocks noChangeAspect="1" noChangeArrowheads="1"/>
          </p:cNvPicPr>
          <p:nvPr/>
        </p:nvPicPr>
        <p:blipFill>
          <a:blip r:embed="rId3" cstate="print"/>
          <a:srcRect/>
          <a:stretch>
            <a:fillRect/>
          </a:stretch>
        </p:blipFill>
        <p:spPr bwMode="auto">
          <a:xfrm>
            <a:off x="762000" y="609600"/>
            <a:ext cx="2914650" cy="3886200"/>
          </a:xfrm>
          <a:prstGeom prst="rect">
            <a:avLst/>
          </a:prstGeom>
          <a:noFill/>
          <a:ln w="9525">
            <a:noFill/>
            <a:miter lim="800000"/>
            <a:headEnd/>
            <a:tailEnd/>
          </a:ln>
        </p:spPr>
      </p:pic>
      <p:sp>
        <p:nvSpPr>
          <p:cNvPr id="141315" name="Rectangle 3"/>
          <p:cNvSpPr>
            <a:spLocks noChangeArrowheads="1"/>
          </p:cNvSpPr>
          <p:nvPr/>
        </p:nvSpPr>
        <p:spPr bwMode="auto">
          <a:xfrm>
            <a:off x="598488" y="5056188"/>
            <a:ext cx="3271837" cy="830262"/>
          </a:xfrm>
          <a:prstGeom prst="rect">
            <a:avLst/>
          </a:prstGeom>
          <a:noFill/>
          <a:ln w="9525">
            <a:noFill/>
            <a:miter lim="800000"/>
            <a:headEnd/>
            <a:tailEnd/>
          </a:ln>
        </p:spPr>
        <p:txBody>
          <a:bodyPr wrap="none" anchor="ctr">
            <a:spAutoFit/>
          </a:bodyPr>
          <a:lstStyle/>
          <a:p>
            <a:pPr algn="ctr"/>
            <a:r>
              <a:rPr lang="en-US" sz="2400" i="1"/>
              <a:t>Nấm độc trắng</a:t>
            </a:r>
          </a:p>
          <a:p>
            <a:pPr algn="ctr"/>
            <a:r>
              <a:rPr lang="en-US" sz="2400"/>
              <a:t> (AMANITA VERNA) </a:t>
            </a:r>
          </a:p>
        </p:txBody>
      </p:sp>
      <p:sp>
        <p:nvSpPr>
          <p:cNvPr id="6" name="Text Box 5"/>
          <p:cNvSpPr txBox="1">
            <a:spLocks noChangeArrowheads="1"/>
          </p:cNvSpPr>
          <p:nvPr/>
        </p:nvSpPr>
        <p:spPr bwMode="auto">
          <a:xfrm>
            <a:off x="4648200" y="5181600"/>
            <a:ext cx="3397250" cy="830263"/>
          </a:xfrm>
          <a:prstGeom prst="rect">
            <a:avLst/>
          </a:prstGeom>
          <a:noFill/>
          <a:ln w="9525">
            <a:noFill/>
            <a:miter lim="800000"/>
            <a:headEnd/>
            <a:tailEnd/>
          </a:ln>
        </p:spPr>
        <p:txBody>
          <a:bodyPr wrap="none">
            <a:spAutoFit/>
          </a:bodyPr>
          <a:lstStyle/>
          <a:p>
            <a:r>
              <a:rPr lang="en-US" sz="2400"/>
              <a:t>Nấm độc xanh đen</a:t>
            </a:r>
          </a:p>
          <a:p>
            <a:r>
              <a:rPr lang="en-US" sz="2400"/>
              <a:t>(Anamita Phalloides)</a:t>
            </a:r>
          </a:p>
        </p:txBody>
      </p:sp>
      <p:pic>
        <p:nvPicPr>
          <p:cNvPr id="7" name="Picture 6" descr="attachment"/>
          <p:cNvPicPr>
            <a:picLocks noChangeAspect="1" noChangeArrowheads="1"/>
          </p:cNvPicPr>
          <p:nvPr/>
        </p:nvPicPr>
        <p:blipFill>
          <a:blip r:embed="rId4" cstate="print"/>
          <a:srcRect/>
          <a:stretch>
            <a:fillRect/>
          </a:stretch>
        </p:blipFill>
        <p:spPr bwMode="auto">
          <a:xfrm>
            <a:off x="4953000" y="609600"/>
            <a:ext cx="2971800" cy="3957698"/>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41314"/>
                                        </p:tgtEl>
                                        <p:attrNameLst>
                                          <p:attrName>style.visibility</p:attrName>
                                        </p:attrNameLst>
                                      </p:cBhvr>
                                      <p:to>
                                        <p:strVal val="visible"/>
                                      </p:to>
                                    </p:set>
                                    <p:anim to="" calcmode="lin" valueType="num">
                                      <p:cBhvr>
                                        <p:cTn id="7" dur="1" fill="hold"/>
                                        <p:tgtEl>
                                          <p:spTgt spid="141314"/>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141315"/>
                                        </p:tgtEl>
                                        <p:attrNameLst>
                                          <p:attrName>style.visibility</p:attrName>
                                        </p:attrNameLst>
                                      </p:cBhvr>
                                      <p:to>
                                        <p:strVal val="visible"/>
                                      </p:to>
                                    </p:set>
                                    <p:anim to="" calcmode="lin" valueType="num">
                                      <p:cBhvr>
                                        <p:cTn id="10" dur="1" fill="hold"/>
                                        <p:tgtEl>
                                          <p:spTgt spid="141315"/>
                                        </p:tgtEl>
                                        <p:attrNameLst>
                                          <p:attrName/>
                                        </p:attrNameLst>
                                      </p:cBhvr>
                                    </p:anim>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to="" calcmode="lin" valueType="num">
                                      <p:cBhvr>
                                        <p:cTn id="15" dur="1" fill="hold"/>
                                        <p:tgtEl>
                                          <p:spTgt spid="7"/>
                                        </p:tgtEl>
                                        <p:attrNameLst>
                                          <p:attrName/>
                                        </p:attrNameLst>
                                      </p:cBhvr>
                                    </p:anim>
                                  </p:childTnLst>
                                </p:cTn>
                              </p:par>
                              <p:par>
                                <p:cTn id="16" presetID="24"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to="" calcmode="lin" valueType="num">
                                      <p:cBhvr>
                                        <p:cTn id="18"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attachment"/>
          <p:cNvPicPr>
            <a:picLocks noChangeAspect="1" noChangeArrowheads="1"/>
          </p:cNvPicPr>
          <p:nvPr/>
        </p:nvPicPr>
        <p:blipFill>
          <a:blip r:embed="rId3" cstate="print"/>
          <a:srcRect/>
          <a:stretch>
            <a:fillRect/>
          </a:stretch>
        </p:blipFill>
        <p:spPr bwMode="auto">
          <a:xfrm>
            <a:off x="533400" y="838200"/>
            <a:ext cx="4038600" cy="3810000"/>
          </a:xfrm>
          <a:prstGeom prst="rect">
            <a:avLst/>
          </a:prstGeom>
          <a:noFill/>
          <a:ln w="9525">
            <a:noFill/>
            <a:miter lim="800000"/>
            <a:headEnd/>
            <a:tailEnd/>
          </a:ln>
        </p:spPr>
      </p:pic>
      <p:sp>
        <p:nvSpPr>
          <p:cNvPr id="140291" name="Text Box 3"/>
          <p:cNvSpPr txBox="1">
            <a:spLocks noChangeArrowheads="1"/>
          </p:cNvSpPr>
          <p:nvPr/>
        </p:nvSpPr>
        <p:spPr bwMode="auto">
          <a:xfrm>
            <a:off x="415925" y="5105400"/>
            <a:ext cx="3738563" cy="954088"/>
          </a:xfrm>
          <a:prstGeom prst="rect">
            <a:avLst/>
          </a:prstGeom>
          <a:noFill/>
          <a:ln w="9525">
            <a:noFill/>
            <a:miter lim="800000"/>
            <a:headEnd/>
            <a:tailEnd/>
          </a:ln>
        </p:spPr>
        <p:txBody>
          <a:bodyPr wrap="none">
            <a:spAutoFit/>
          </a:bodyPr>
          <a:lstStyle/>
          <a:p>
            <a:pPr algn="ctr"/>
            <a:r>
              <a:rPr lang="en-US" sz="2800">
                <a:solidFill>
                  <a:srgbClr val="F22E00"/>
                </a:solidFill>
              </a:rPr>
              <a:t>Nấm độc đỏ</a:t>
            </a:r>
          </a:p>
          <a:p>
            <a:pPr algn="ctr"/>
            <a:r>
              <a:rPr lang="en-US" sz="2800">
                <a:solidFill>
                  <a:srgbClr val="F22E00"/>
                </a:solidFill>
              </a:rPr>
              <a:t>(amanita muscaria)</a:t>
            </a:r>
          </a:p>
        </p:txBody>
      </p:sp>
      <p:pic>
        <p:nvPicPr>
          <p:cNvPr id="140292" name="Picture 4" descr="attachment"/>
          <p:cNvPicPr>
            <a:picLocks noChangeAspect="1" noChangeArrowheads="1"/>
          </p:cNvPicPr>
          <p:nvPr/>
        </p:nvPicPr>
        <p:blipFill>
          <a:blip r:embed="rId4" cstate="print"/>
          <a:srcRect/>
          <a:stretch>
            <a:fillRect/>
          </a:stretch>
        </p:blipFill>
        <p:spPr bwMode="auto">
          <a:xfrm>
            <a:off x="5257800" y="838200"/>
            <a:ext cx="3886200" cy="3810000"/>
          </a:xfrm>
          <a:prstGeom prst="rect">
            <a:avLst/>
          </a:prstGeom>
          <a:noFill/>
          <a:ln w="9525">
            <a:noFill/>
            <a:miter lim="800000"/>
            <a:headEnd/>
            <a:tailEnd/>
          </a:ln>
        </p:spPr>
      </p:pic>
      <p:sp>
        <p:nvSpPr>
          <p:cNvPr id="140293" name="Rectangle 5"/>
          <p:cNvSpPr>
            <a:spLocks noChangeArrowheads="1"/>
          </p:cNvSpPr>
          <p:nvPr/>
        </p:nvSpPr>
        <p:spPr bwMode="auto">
          <a:xfrm>
            <a:off x="4800600" y="5086350"/>
            <a:ext cx="4252913" cy="831850"/>
          </a:xfrm>
          <a:prstGeom prst="rect">
            <a:avLst/>
          </a:prstGeom>
          <a:noFill/>
          <a:ln w="9525">
            <a:noFill/>
            <a:miter lim="800000"/>
            <a:headEnd/>
            <a:tailEnd/>
          </a:ln>
        </p:spPr>
        <p:txBody>
          <a:bodyPr wrap="none" anchor="ctr">
            <a:spAutoFit/>
          </a:bodyPr>
          <a:lstStyle/>
          <a:p>
            <a:pPr algn="ctr"/>
            <a:r>
              <a:rPr lang="en-US" sz="2400">
                <a:solidFill>
                  <a:srgbClr val="F22E00"/>
                </a:solidFill>
              </a:rPr>
              <a:t>Nấm thiên thần huỷ diệt </a:t>
            </a:r>
          </a:p>
          <a:p>
            <a:pPr algn="ctr"/>
            <a:r>
              <a:rPr lang="en-US" sz="2400">
                <a:solidFill>
                  <a:srgbClr val="F22E00"/>
                </a:solidFill>
              </a:rPr>
              <a:t>châu Âu (Amanita virosa )</a:t>
            </a:r>
          </a:p>
        </p:txBody>
      </p:sp>
      <p:pic>
        <p:nvPicPr>
          <p:cNvPr id="92162" name="Picture 2" descr="Loại nấm có màu sắc bắt mắt này lại ẩn chứa chất kịch độc gây chết người"/>
          <p:cNvPicPr>
            <a:picLocks noChangeAspect="1" noChangeArrowheads="1"/>
          </p:cNvPicPr>
          <p:nvPr/>
        </p:nvPicPr>
        <p:blipFill>
          <a:blip r:embed="rId5" cstate="print"/>
          <a:srcRect/>
          <a:stretch>
            <a:fillRect/>
          </a:stretch>
        </p:blipFill>
        <p:spPr bwMode="auto">
          <a:xfrm>
            <a:off x="228600" y="914400"/>
            <a:ext cx="4876800" cy="3657600"/>
          </a:xfrm>
          <a:prstGeom prst="rect">
            <a:avLst/>
          </a:prstGeo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40290"/>
                                        </p:tgtEl>
                                        <p:attrNameLst>
                                          <p:attrName>style.visibility</p:attrName>
                                        </p:attrNameLst>
                                      </p:cBhvr>
                                      <p:to>
                                        <p:strVal val="visible"/>
                                      </p:to>
                                    </p:set>
                                    <p:anim to="" calcmode="lin" valueType="num">
                                      <p:cBhvr>
                                        <p:cTn id="7" dur="1" fill="hold"/>
                                        <p:tgtEl>
                                          <p:spTgt spid="140290"/>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140291"/>
                                        </p:tgtEl>
                                        <p:attrNameLst>
                                          <p:attrName>style.visibility</p:attrName>
                                        </p:attrNameLst>
                                      </p:cBhvr>
                                      <p:to>
                                        <p:strVal val="visible"/>
                                      </p:to>
                                    </p:set>
                                    <p:anim to="" calcmode="lin" valueType="num">
                                      <p:cBhvr>
                                        <p:cTn id="10" dur="1" fill="hold"/>
                                        <p:tgtEl>
                                          <p:spTgt spid="140291"/>
                                        </p:tgtEl>
                                        <p:attrNameLst>
                                          <p:attrName/>
                                        </p:attrNameLst>
                                      </p:cBhvr>
                                    </p:anim>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nodeType="clickEffect">
                                  <p:stCondLst>
                                    <p:cond delay="0"/>
                                  </p:stCondLst>
                                  <p:childTnLst>
                                    <p:set>
                                      <p:cBhvr>
                                        <p:cTn id="14" dur="1" fill="hold">
                                          <p:stCondLst>
                                            <p:cond delay="0"/>
                                          </p:stCondLst>
                                        </p:cTn>
                                        <p:tgtEl>
                                          <p:spTgt spid="140292"/>
                                        </p:tgtEl>
                                        <p:attrNameLst>
                                          <p:attrName>style.visibility</p:attrName>
                                        </p:attrNameLst>
                                      </p:cBhvr>
                                      <p:to>
                                        <p:strVal val="visible"/>
                                      </p:to>
                                    </p:set>
                                    <p:anim to="" calcmode="lin" valueType="num">
                                      <p:cBhvr>
                                        <p:cTn id="15" dur="1" fill="hold"/>
                                        <p:tgtEl>
                                          <p:spTgt spid="140292"/>
                                        </p:tgtEl>
                                        <p:attrNameLst>
                                          <p:attrName/>
                                        </p:attrNameLst>
                                      </p:cBhvr>
                                    </p:anim>
                                  </p:childTnLst>
                                </p:cTn>
                              </p:par>
                              <p:par>
                                <p:cTn id="16" presetID="24" presetClass="entr" presetSubtype="0" fill="hold" grpId="0" nodeType="withEffect">
                                  <p:stCondLst>
                                    <p:cond delay="0"/>
                                  </p:stCondLst>
                                  <p:childTnLst>
                                    <p:set>
                                      <p:cBhvr>
                                        <p:cTn id="17" dur="1" fill="hold">
                                          <p:stCondLst>
                                            <p:cond delay="0"/>
                                          </p:stCondLst>
                                        </p:cTn>
                                        <p:tgtEl>
                                          <p:spTgt spid="140293"/>
                                        </p:tgtEl>
                                        <p:attrNameLst>
                                          <p:attrName>style.visibility</p:attrName>
                                        </p:attrNameLst>
                                      </p:cBhvr>
                                      <p:to>
                                        <p:strVal val="visible"/>
                                      </p:to>
                                    </p:set>
                                    <p:anim to="" calcmode="lin" valueType="num">
                                      <p:cBhvr>
                                        <p:cTn id="18" dur="1" fill="hold"/>
                                        <p:tgtEl>
                                          <p:spTgt spid="14029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1" grpId="0"/>
      <p:bldP spid="14029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81000" y="533400"/>
            <a:ext cx="8534400" cy="2895600"/>
          </a:xfrm>
        </p:spPr>
        <p:txBody>
          <a:bodyPr/>
          <a:lstStyle/>
          <a:p>
            <a:r>
              <a:rPr lang="en-US" sz="4000" smtClean="0">
                <a:solidFill>
                  <a:srgbClr val="4C1BD7"/>
                </a:solidFill>
              </a:rPr>
              <a:t>BÀI GiẢNG</a:t>
            </a:r>
            <a:r>
              <a:rPr lang="en-US" sz="2800" b="0">
                <a:solidFill>
                  <a:srgbClr val="4C1BD7"/>
                </a:solidFill>
              </a:rPr>
              <a:t/>
            </a:r>
            <a:br>
              <a:rPr lang="en-US" sz="2800" b="0">
                <a:solidFill>
                  <a:srgbClr val="4C1BD7"/>
                </a:solidFill>
              </a:rPr>
            </a:br>
            <a:r>
              <a:rPr lang="en-US" sz="2200" b="0"/>
              <a:t/>
            </a:r>
            <a:br>
              <a:rPr lang="en-US" sz="2200" b="0"/>
            </a:br>
            <a:r>
              <a:rPr lang="en-US" sz="2200" b="0">
                <a:solidFill>
                  <a:schemeClr val="tx1"/>
                </a:solidFill>
              </a:rPr>
              <a:t/>
            </a:r>
            <a:br>
              <a:rPr lang="en-US" sz="2200" b="0">
                <a:solidFill>
                  <a:schemeClr val="tx1"/>
                </a:solidFill>
              </a:rPr>
            </a:br>
            <a:r>
              <a:rPr lang="en-US" sz="3900" smtClean="0">
                <a:solidFill>
                  <a:srgbClr val="F22E00"/>
                </a:solidFill>
                <a:latin typeface="Lucida Sans" pitchFamily="34" charset="0"/>
              </a:rPr>
              <a:t>Phòng tránh ngộ độc do </a:t>
            </a:r>
            <a:br>
              <a:rPr lang="en-US" sz="3900" smtClean="0">
                <a:solidFill>
                  <a:srgbClr val="F22E00"/>
                </a:solidFill>
                <a:latin typeface="Lucida Sans" pitchFamily="34" charset="0"/>
              </a:rPr>
            </a:br>
            <a:r>
              <a:rPr lang="en-US" sz="3900" smtClean="0">
                <a:solidFill>
                  <a:srgbClr val="F22E00"/>
                </a:solidFill>
                <a:latin typeface="Lucida Sans" pitchFamily="34" charset="0"/>
              </a:rPr>
              <a:t>độc tố tự nhiên trong thực phẩm</a:t>
            </a:r>
            <a:endParaRPr lang="en-US" sz="3900">
              <a:solidFill>
                <a:srgbClr val="F22E00"/>
              </a:solidFill>
              <a:latin typeface="Lucida Sans" pitchFamily="34" charset="0"/>
            </a:endParaRPr>
          </a:p>
        </p:txBody>
      </p:sp>
      <p:sp>
        <p:nvSpPr>
          <p:cNvPr id="2051" name="Rectangle 3"/>
          <p:cNvSpPr>
            <a:spLocks noGrp="1" noChangeArrowheads="1"/>
          </p:cNvSpPr>
          <p:nvPr>
            <p:ph type="subTitle" idx="1"/>
          </p:nvPr>
        </p:nvSpPr>
        <p:spPr>
          <a:xfrm>
            <a:off x="1143000" y="4572000"/>
            <a:ext cx="7696200" cy="1752600"/>
          </a:xfrm>
        </p:spPr>
        <p:txBody>
          <a:bodyPr/>
          <a:lstStyle/>
          <a:p>
            <a:pPr algn="r"/>
            <a:endParaRPr lang="en-US" sz="2400" b="0" i="1"/>
          </a:p>
          <a:p>
            <a:pPr algn="r"/>
            <a:r>
              <a:rPr lang="en-US" sz="2000" i="1">
                <a:solidFill>
                  <a:srgbClr val="00A400"/>
                </a:solidFill>
              </a:rPr>
              <a:t>Bs. </a:t>
            </a:r>
            <a:r>
              <a:rPr lang="en-US" sz="2000" i="1" smtClean="0">
                <a:solidFill>
                  <a:srgbClr val="00A400"/>
                </a:solidFill>
              </a:rPr>
              <a:t>CKI Hứa </a:t>
            </a:r>
            <a:r>
              <a:rPr lang="en-US" sz="2000" i="1">
                <a:solidFill>
                  <a:srgbClr val="00A400"/>
                </a:solidFill>
              </a:rPr>
              <a:t>Khắc Sương Linh</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Nấm độc tán trắng (Amanita verna) gây ra tình trạng suy gan, suy thận nặng thậm chí là tử vong"/>
          <p:cNvPicPr>
            <a:picLocks noChangeAspect="1" noChangeArrowheads="1"/>
          </p:cNvPicPr>
          <p:nvPr/>
        </p:nvPicPr>
        <p:blipFill>
          <a:blip r:embed="rId2" cstate="print"/>
          <a:srcRect/>
          <a:stretch>
            <a:fillRect/>
          </a:stretch>
        </p:blipFill>
        <p:spPr bwMode="auto">
          <a:xfrm>
            <a:off x="304800" y="381000"/>
            <a:ext cx="4608969" cy="2590800"/>
          </a:xfrm>
          <a:prstGeom prst="rect">
            <a:avLst/>
          </a:prstGeom>
          <a:noFill/>
        </p:spPr>
      </p:pic>
      <p:sp>
        <p:nvSpPr>
          <p:cNvPr id="3" name="Rectangle 2"/>
          <p:cNvSpPr/>
          <p:nvPr/>
        </p:nvSpPr>
        <p:spPr>
          <a:xfrm>
            <a:off x="5105400" y="457200"/>
            <a:ext cx="3704860" cy="954107"/>
          </a:xfrm>
          <a:prstGeom prst="rect">
            <a:avLst/>
          </a:prstGeom>
        </p:spPr>
        <p:txBody>
          <a:bodyPr wrap="none">
            <a:spAutoFit/>
          </a:bodyPr>
          <a:lstStyle/>
          <a:p>
            <a:r>
              <a:rPr lang="vi-VN" sz="2800" smtClean="0">
                <a:solidFill>
                  <a:srgbClr val="FF0000"/>
                </a:solidFill>
              </a:rPr>
              <a:t>Nấm độc tán trắng </a:t>
            </a:r>
            <a:endParaRPr lang="en-US" sz="2800" smtClean="0">
              <a:solidFill>
                <a:srgbClr val="FF0000"/>
              </a:solidFill>
            </a:endParaRPr>
          </a:p>
          <a:p>
            <a:r>
              <a:rPr lang="vi-VN" sz="2800" smtClean="0">
                <a:solidFill>
                  <a:srgbClr val="FF0000"/>
                </a:solidFill>
              </a:rPr>
              <a:t>(Amanita verna) </a:t>
            </a:r>
            <a:endParaRPr lang="en-US" sz="2800">
              <a:solidFill>
                <a:srgbClr val="FF0000"/>
              </a:solidFill>
            </a:endParaRPr>
          </a:p>
        </p:txBody>
      </p:sp>
      <p:pic>
        <p:nvPicPr>
          <p:cNvPr id="110596" name="Picture 4" descr="Nấm ô tán trắng phiến xanh"/>
          <p:cNvPicPr>
            <a:picLocks noChangeAspect="1" noChangeArrowheads="1"/>
          </p:cNvPicPr>
          <p:nvPr/>
        </p:nvPicPr>
        <p:blipFill>
          <a:blip r:embed="rId3" cstate="print"/>
          <a:srcRect/>
          <a:stretch>
            <a:fillRect/>
          </a:stretch>
        </p:blipFill>
        <p:spPr bwMode="auto">
          <a:xfrm>
            <a:off x="381000" y="3276600"/>
            <a:ext cx="3977640" cy="3314700"/>
          </a:xfrm>
          <a:prstGeom prst="rect">
            <a:avLst/>
          </a:prstGeom>
          <a:noFill/>
        </p:spPr>
      </p:pic>
      <p:sp>
        <p:nvSpPr>
          <p:cNvPr id="5" name="Rectangle 4"/>
          <p:cNvSpPr/>
          <p:nvPr/>
        </p:nvSpPr>
        <p:spPr>
          <a:xfrm>
            <a:off x="4572000" y="5334000"/>
            <a:ext cx="3292889" cy="954107"/>
          </a:xfrm>
          <a:prstGeom prst="rect">
            <a:avLst/>
          </a:prstGeom>
        </p:spPr>
        <p:txBody>
          <a:bodyPr wrap="none">
            <a:spAutoFit/>
          </a:bodyPr>
          <a:lstStyle/>
          <a:p>
            <a:r>
              <a:rPr lang="en-US" sz="2800" smtClean="0">
                <a:solidFill>
                  <a:srgbClr val="FF0000"/>
                </a:solidFill>
              </a:rPr>
              <a:t>Nấm ô tán trắng </a:t>
            </a:r>
          </a:p>
          <a:p>
            <a:r>
              <a:rPr lang="en-US" sz="2800" smtClean="0">
                <a:solidFill>
                  <a:srgbClr val="FF0000"/>
                </a:solidFill>
              </a:rPr>
              <a:t>phiến xanh</a:t>
            </a:r>
            <a:endParaRPr lang="en-US" sz="2800">
              <a:solidFill>
                <a:srgbClr val="FF00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Nấm mũ khía nâu xám (Inocybe fastigiata)"/>
          <p:cNvPicPr>
            <a:picLocks noChangeAspect="1" noChangeArrowheads="1"/>
          </p:cNvPicPr>
          <p:nvPr/>
        </p:nvPicPr>
        <p:blipFill>
          <a:blip r:embed="rId2" cstate="print"/>
          <a:srcRect/>
          <a:stretch>
            <a:fillRect/>
          </a:stretch>
        </p:blipFill>
        <p:spPr bwMode="auto">
          <a:xfrm>
            <a:off x="304800" y="1219200"/>
            <a:ext cx="4038600" cy="3042413"/>
          </a:xfrm>
          <a:prstGeom prst="rect">
            <a:avLst/>
          </a:prstGeom>
          <a:noFill/>
        </p:spPr>
      </p:pic>
      <p:sp>
        <p:nvSpPr>
          <p:cNvPr id="3" name="Rectangle 2"/>
          <p:cNvSpPr/>
          <p:nvPr/>
        </p:nvSpPr>
        <p:spPr>
          <a:xfrm>
            <a:off x="228600" y="4495800"/>
            <a:ext cx="4572000" cy="954107"/>
          </a:xfrm>
          <a:prstGeom prst="rect">
            <a:avLst/>
          </a:prstGeom>
        </p:spPr>
        <p:txBody>
          <a:bodyPr>
            <a:spAutoFit/>
          </a:bodyPr>
          <a:lstStyle/>
          <a:p>
            <a:r>
              <a:rPr lang="en-US" sz="2800" smtClean="0">
                <a:solidFill>
                  <a:srgbClr val="FF0000"/>
                </a:solidFill>
              </a:rPr>
              <a:t>Nấm mũ khía nâu xám</a:t>
            </a:r>
          </a:p>
          <a:p>
            <a:r>
              <a:rPr lang="en-US" sz="2800" smtClean="0">
                <a:solidFill>
                  <a:srgbClr val="FF0000"/>
                </a:solidFill>
              </a:rPr>
              <a:t> (Inocybe fastigiata)</a:t>
            </a:r>
            <a:endParaRPr lang="en-US" sz="2800">
              <a:solidFill>
                <a:srgbClr val="FF0000"/>
              </a:solidFill>
            </a:endParaRPr>
          </a:p>
        </p:txBody>
      </p:sp>
      <p:pic>
        <p:nvPicPr>
          <p:cNvPr id="111620" name="Picture 4" descr="Nấm cực độc đen nhạt rất nguy hiểm đến tính mạng"/>
          <p:cNvPicPr>
            <a:picLocks noChangeAspect="1" noChangeArrowheads="1"/>
          </p:cNvPicPr>
          <p:nvPr/>
        </p:nvPicPr>
        <p:blipFill>
          <a:blip r:embed="rId3" cstate="print"/>
          <a:srcRect/>
          <a:stretch>
            <a:fillRect/>
          </a:stretch>
        </p:blipFill>
        <p:spPr bwMode="auto">
          <a:xfrm>
            <a:off x="4724400" y="1219200"/>
            <a:ext cx="4038600" cy="3028950"/>
          </a:xfrm>
          <a:prstGeom prst="rect">
            <a:avLst/>
          </a:prstGeom>
          <a:noFill/>
        </p:spPr>
      </p:pic>
      <p:sp>
        <p:nvSpPr>
          <p:cNvPr id="5" name="Rectangle 4"/>
          <p:cNvSpPr/>
          <p:nvPr/>
        </p:nvSpPr>
        <p:spPr>
          <a:xfrm>
            <a:off x="4648200" y="4495800"/>
            <a:ext cx="4246675" cy="523220"/>
          </a:xfrm>
          <a:prstGeom prst="rect">
            <a:avLst/>
          </a:prstGeom>
        </p:spPr>
        <p:txBody>
          <a:bodyPr wrap="none">
            <a:spAutoFit/>
          </a:bodyPr>
          <a:lstStyle/>
          <a:p>
            <a:r>
              <a:rPr lang="vi-VN" sz="2800" smtClean="0"/>
              <a:t>Nấm cực độc đen nhạt</a:t>
            </a:r>
            <a:endParaRPr lang="en-US" sz="280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Nấm lục có chứa kịch độc"/>
          <p:cNvPicPr>
            <a:picLocks noChangeAspect="1" noChangeArrowheads="1"/>
          </p:cNvPicPr>
          <p:nvPr/>
        </p:nvPicPr>
        <p:blipFill>
          <a:blip r:embed="rId2" cstate="print"/>
          <a:srcRect/>
          <a:stretch>
            <a:fillRect/>
          </a:stretch>
        </p:blipFill>
        <p:spPr bwMode="auto">
          <a:xfrm>
            <a:off x="304800" y="457200"/>
            <a:ext cx="4114800" cy="3429000"/>
          </a:xfrm>
          <a:prstGeom prst="rect">
            <a:avLst/>
          </a:prstGeom>
          <a:noFill/>
        </p:spPr>
      </p:pic>
      <p:sp>
        <p:nvSpPr>
          <p:cNvPr id="3" name="Rectangle 2"/>
          <p:cNvSpPr/>
          <p:nvPr/>
        </p:nvSpPr>
        <p:spPr>
          <a:xfrm>
            <a:off x="381000" y="4038600"/>
            <a:ext cx="3195105" cy="954107"/>
          </a:xfrm>
          <a:prstGeom prst="rect">
            <a:avLst/>
          </a:prstGeom>
        </p:spPr>
        <p:txBody>
          <a:bodyPr wrap="none">
            <a:spAutoFit/>
          </a:bodyPr>
          <a:lstStyle/>
          <a:p>
            <a:pPr algn="ctr"/>
            <a:r>
              <a:rPr lang="vi-VN" sz="2800" smtClean="0">
                <a:solidFill>
                  <a:srgbClr val="FF0000"/>
                </a:solidFill>
              </a:rPr>
              <a:t>Nấm lục </a:t>
            </a:r>
            <a:endParaRPr lang="en-US" sz="2800" smtClean="0">
              <a:solidFill>
                <a:srgbClr val="FF0000"/>
              </a:solidFill>
            </a:endParaRPr>
          </a:p>
          <a:p>
            <a:pPr algn="ctr"/>
            <a:r>
              <a:rPr lang="vi-VN" sz="2800" smtClean="0">
                <a:solidFill>
                  <a:srgbClr val="FF0000"/>
                </a:solidFill>
              </a:rPr>
              <a:t>có chứa kịch độc</a:t>
            </a:r>
            <a:endParaRPr lang="en-US" sz="2800">
              <a:solidFill>
                <a:srgbClr val="FF0000"/>
              </a:solidFill>
            </a:endParaRPr>
          </a:p>
        </p:txBody>
      </p:sp>
      <p:pic>
        <p:nvPicPr>
          <p:cNvPr id="114692" name="Picture 4" descr="Ăn nấm Entoloma sinuatum sẽ dẫn đến tình trạng hôn mê sâu, thậm chí tử vong"/>
          <p:cNvPicPr>
            <a:picLocks noChangeAspect="1" noChangeArrowheads="1"/>
          </p:cNvPicPr>
          <p:nvPr/>
        </p:nvPicPr>
        <p:blipFill>
          <a:blip r:embed="rId3" cstate="print"/>
          <a:srcRect/>
          <a:stretch>
            <a:fillRect/>
          </a:stretch>
        </p:blipFill>
        <p:spPr bwMode="auto">
          <a:xfrm>
            <a:off x="4724400" y="3175000"/>
            <a:ext cx="4053840" cy="3378200"/>
          </a:xfrm>
          <a:prstGeom prst="rect">
            <a:avLst/>
          </a:prstGeom>
          <a:noFill/>
        </p:spPr>
      </p:pic>
      <p:sp>
        <p:nvSpPr>
          <p:cNvPr id="5" name="Rectangle 4"/>
          <p:cNvSpPr/>
          <p:nvPr/>
        </p:nvSpPr>
        <p:spPr>
          <a:xfrm>
            <a:off x="4876800" y="2057400"/>
            <a:ext cx="3682418" cy="954107"/>
          </a:xfrm>
          <a:prstGeom prst="rect">
            <a:avLst/>
          </a:prstGeom>
        </p:spPr>
        <p:txBody>
          <a:bodyPr wrap="none">
            <a:spAutoFit/>
          </a:bodyPr>
          <a:lstStyle/>
          <a:p>
            <a:pPr algn="ctr"/>
            <a:r>
              <a:rPr lang="en-US" sz="2800" smtClean="0"/>
              <a:t>Nấm kịch độc</a:t>
            </a:r>
          </a:p>
          <a:p>
            <a:pPr algn="ctr"/>
            <a:r>
              <a:rPr lang="en-US" sz="2800" smtClean="0"/>
              <a:t>Entoloma sinuatum</a:t>
            </a:r>
            <a:endParaRPr lang="en-US" sz="280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Nấm độc trắng hình trứng gây suy tim, rối loạn tiêu hóa"/>
          <p:cNvPicPr>
            <a:picLocks noChangeAspect="1" noChangeArrowheads="1"/>
          </p:cNvPicPr>
          <p:nvPr/>
        </p:nvPicPr>
        <p:blipFill>
          <a:blip r:embed="rId2" cstate="print"/>
          <a:srcRect/>
          <a:stretch>
            <a:fillRect/>
          </a:stretch>
        </p:blipFill>
        <p:spPr bwMode="auto">
          <a:xfrm>
            <a:off x="228599" y="457200"/>
            <a:ext cx="4267809" cy="3505200"/>
          </a:xfrm>
          <a:prstGeom prst="rect">
            <a:avLst/>
          </a:prstGeom>
          <a:noFill/>
        </p:spPr>
      </p:pic>
      <p:sp>
        <p:nvSpPr>
          <p:cNvPr id="3" name="Rectangle 2"/>
          <p:cNvSpPr/>
          <p:nvPr/>
        </p:nvSpPr>
        <p:spPr>
          <a:xfrm>
            <a:off x="533400" y="4114800"/>
            <a:ext cx="2993127" cy="954107"/>
          </a:xfrm>
          <a:prstGeom prst="rect">
            <a:avLst/>
          </a:prstGeom>
        </p:spPr>
        <p:txBody>
          <a:bodyPr wrap="none">
            <a:spAutoFit/>
          </a:bodyPr>
          <a:lstStyle/>
          <a:p>
            <a:pPr algn="ctr"/>
            <a:r>
              <a:rPr lang="vi-VN" sz="2800" smtClean="0">
                <a:solidFill>
                  <a:srgbClr val="FF0000"/>
                </a:solidFill>
              </a:rPr>
              <a:t>Nấm độc trắng </a:t>
            </a:r>
            <a:endParaRPr lang="en-US" sz="2800" smtClean="0">
              <a:solidFill>
                <a:srgbClr val="FF0000"/>
              </a:solidFill>
            </a:endParaRPr>
          </a:p>
          <a:p>
            <a:pPr algn="ctr"/>
            <a:r>
              <a:rPr lang="vi-VN" sz="2800" smtClean="0">
                <a:solidFill>
                  <a:srgbClr val="FF0000"/>
                </a:solidFill>
              </a:rPr>
              <a:t>hình trứng</a:t>
            </a:r>
            <a:endParaRPr lang="en-US" sz="2800">
              <a:solidFill>
                <a:srgbClr val="FF0000"/>
              </a:solidFill>
            </a:endParaRPr>
          </a:p>
        </p:txBody>
      </p:sp>
      <p:pic>
        <p:nvPicPr>
          <p:cNvPr id="113668" name="Picture 4" descr="Loại nấm có kích thước mini lại chứa chất độc gây ảo giác mạnh."/>
          <p:cNvPicPr>
            <a:picLocks noChangeAspect="1" noChangeArrowheads="1"/>
          </p:cNvPicPr>
          <p:nvPr/>
        </p:nvPicPr>
        <p:blipFill>
          <a:blip r:embed="rId3" cstate="print"/>
          <a:srcRect/>
          <a:stretch>
            <a:fillRect/>
          </a:stretch>
        </p:blipFill>
        <p:spPr bwMode="auto">
          <a:xfrm>
            <a:off x="4648200" y="3733800"/>
            <a:ext cx="4236044" cy="2819400"/>
          </a:xfrm>
          <a:prstGeom prst="rect">
            <a:avLst/>
          </a:prstGeom>
          <a:noFill/>
        </p:spPr>
      </p:pic>
      <p:sp>
        <p:nvSpPr>
          <p:cNvPr id="5" name="Rectangle 4"/>
          <p:cNvSpPr/>
          <p:nvPr/>
        </p:nvSpPr>
        <p:spPr>
          <a:xfrm>
            <a:off x="4522222" y="2590800"/>
            <a:ext cx="4621778" cy="954107"/>
          </a:xfrm>
          <a:prstGeom prst="rect">
            <a:avLst/>
          </a:prstGeom>
        </p:spPr>
        <p:txBody>
          <a:bodyPr wrap="none">
            <a:spAutoFit/>
          </a:bodyPr>
          <a:lstStyle/>
          <a:p>
            <a:pPr algn="ctr"/>
            <a:r>
              <a:rPr lang="vi-VN" sz="2800" smtClean="0">
                <a:solidFill>
                  <a:srgbClr val="0F2D8B"/>
                </a:solidFill>
              </a:rPr>
              <a:t>Nấm phiến đốm chuông</a:t>
            </a:r>
            <a:r>
              <a:rPr lang="en-US" sz="2800" smtClean="0">
                <a:solidFill>
                  <a:srgbClr val="0F2D8B"/>
                </a:solidFill>
              </a:rPr>
              <a:t> </a:t>
            </a:r>
          </a:p>
          <a:p>
            <a:pPr algn="ctr"/>
            <a:r>
              <a:rPr lang="en-US" sz="2800" smtClean="0">
                <a:solidFill>
                  <a:srgbClr val="0F2D8B"/>
                </a:solidFill>
              </a:rPr>
              <a:t>gây ảo giác</a:t>
            </a:r>
            <a:endParaRPr lang="vi-VN" sz="2800">
              <a:solidFill>
                <a:srgbClr val="0F2D8B"/>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6096000"/>
            <a:ext cx="3692036" cy="523220"/>
          </a:xfrm>
          <a:prstGeom prst="rect">
            <a:avLst/>
          </a:prstGeom>
        </p:spPr>
        <p:txBody>
          <a:bodyPr wrap="none">
            <a:spAutoFit/>
          </a:bodyPr>
          <a:lstStyle/>
          <a:p>
            <a:r>
              <a:rPr lang="en-US" sz="2800" smtClean="0">
                <a:solidFill>
                  <a:srgbClr val="F22E00"/>
                </a:solidFill>
              </a:rPr>
              <a:t>Amanita phalloides</a:t>
            </a:r>
            <a:r>
              <a:rPr lang="en-US" smtClean="0"/>
              <a:t> </a:t>
            </a:r>
            <a:endParaRPr lang="en-US"/>
          </a:p>
        </p:txBody>
      </p:sp>
      <p:pic>
        <p:nvPicPr>
          <p:cNvPr id="112644" name="Picture 4" descr="Kết quả hình ảnh cho nấm độc màu vàng"/>
          <p:cNvPicPr>
            <a:picLocks noChangeAspect="1" noChangeArrowheads="1"/>
          </p:cNvPicPr>
          <p:nvPr/>
        </p:nvPicPr>
        <p:blipFill>
          <a:blip r:embed="rId2" cstate="print"/>
          <a:srcRect/>
          <a:stretch>
            <a:fillRect/>
          </a:stretch>
        </p:blipFill>
        <p:spPr bwMode="auto">
          <a:xfrm>
            <a:off x="304801" y="1905000"/>
            <a:ext cx="3801962" cy="4191000"/>
          </a:xfrm>
          <a:prstGeom prst="rect">
            <a:avLst/>
          </a:prstGeom>
          <a:noFill/>
        </p:spPr>
      </p:pic>
      <p:pic>
        <p:nvPicPr>
          <p:cNvPr id="112646" name="Picture 6" descr="Không biết phân biệt nấm độc: Nguy hiểm chết người - ảnh 1"/>
          <p:cNvPicPr>
            <a:picLocks noChangeAspect="1" noChangeArrowheads="1"/>
          </p:cNvPicPr>
          <p:nvPr/>
        </p:nvPicPr>
        <p:blipFill>
          <a:blip r:embed="rId3" cstate="print"/>
          <a:srcRect/>
          <a:stretch>
            <a:fillRect/>
          </a:stretch>
        </p:blipFill>
        <p:spPr bwMode="auto">
          <a:xfrm>
            <a:off x="4300724" y="228600"/>
            <a:ext cx="4576575" cy="3048000"/>
          </a:xfrm>
          <a:prstGeom prst="rect">
            <a:avLst/>
          </a:prstGeom>
          <a:noFill/>
        </p:spPr>
      </p:pic>
      <p:pic>
        <p:nvPicPr>
          <p:cNvPr id="112648" name="Picture 8" descr="http://c2.cdn.truelife.vn/offica/webtube/streamer?f=LHqqo0rOEjPfI2/iQTN31w=="/>
          <p:cNvPicPr>
            <a:picLocks noChangeAspect="1" noChangeArrowheads="1"/>
          </p:cNvPicPr>
          <p:nvPr/>
        </p:nvPicPr>
        <p:blipFill>
          <a:blip r:embed="rId4" cstate="print"/>
          <a:srcRect/>
          <a:stretch>
            <a:fillRect/>
          </a:stretch>
        </p:blipFill>
        <p:spPr bwMode="auto">
          <a:xfrm>
            <a:off x="4419600" y="3352800"/>
            <a:ext cx="4381500" cy="3286125"/>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http://c2.cdn.truelife.vn/offica/webtube/streamer?f=EHzeObaGnmKnMnNwvqTqPg=="/>
          <p:cNvPicPr>
            <a:picLocks noChangeAspect="1" noChangeArrowheads="1"/>
          </p:cNvPicPr>
          <p:nvPr/>
        </p:nvPicPr>
        <p:blipFill>
          <a:blip r:embed="rId2" cstate="print"/>
          <a:srcRect/>
          <a:stretch>
            <a:fillRect/>
          </a:stretch>
        </p:blipFill>
        <p:spPr bwMode="auto">
          <a:xfrm>
            <a:off x="228600" y="304800"/>
            <a:ext cx="4095750" cy="3276600"/>
          </a:xfrm>
          <a:prstGeom prst="rect">
            <a:avLst/>
          </a:prstGeom>
          <a:noFill/>
        </p:spPr>
      </p:pic>
      <p:pic>
        <p:nvPicPr>
          <p:cNvPr id="115716" name="Picture 4" descr="http://c2.cdn.truelife.vn/offica/webtube/streamer?f=sk8UBKsQV0pI9OsFiQyfJA=="/>
          <p:cNvPicPr>
            <a:picLocks noChangeAspect="1" noChangeArrowheads="1"/>
          </p:cNvPicPr>
          <p:nvPr/>
        </p:nvPicPr>
        <p:blipFill>
          <a:blip r:embed="rId3" cstate="print"/>
          <a:srcRect/>
          <a:stretch>
            <a:fillRect/>
          </a:stretch>
        </p:blipFill>
        <p:spPr bwMode="auto">
          <a:xfrm>
            <a:off x="4495800" y="304800"/>
            <a:ext cx="4304236" cy="3276600"/>
          </a:xfrm>
          <a:prstGeom prst="rect">
            <a:avLst/>
          </a:prstGeom>
          <a:noFill/>
        </p:spPr>
      </p:pic>
      <p:pic>
        <p:nvPicPr>
          <p:cNvPr id="115718" name="Picture 6" descr="http://c2.cdn.truelife.vn/offica/webtube/streamer?f=VvZ03bu1XKIrLR88agwMbg=="/>
          <p:cNvPicPr>
            <a:picLocks noChangeAspect="1" noChangeArrowheads="1"/>
          </p:cNvPicPr>
          <p:nvPr/>
        </p:nvPicPr>
        <p:blipFill>
          <a:blip r:embed="rId4" cstate="print"/>
          <a:srcRect/>
          <a:stretch>
            <a:fillRect/>
          </a:stretch>
        </p:blipFill>
        <p:spPr bwMode="auto">
          <a:xfrm>
            <a:off x="4572000" y="3657600"/>
            <a:ext cx="4267200" cy="2971800"/>
          </a:xfrm>
          <a:prstGeom prst="rect">
            <a:avLst/>
          </a:prstGeom>
          <a:noFill/>
        </p:spPr>
      </p:pic>
      <p:pic>
        <p:nvPicPr>
          <p:cNvPr id="115720" name="Picture 8" descr="http://c2.cdn.truelife.vn/offica/webtube/streamer?f=CziOmRKEGdEASa9VPZdAdQ=="/>
          <p:cNvPicPr>
            <a:picLocks noChangeAspect="1" noChangeArrowheads="1"/>
          </p:cNvPicPr>
          <p:nvPr/>
        </p:nvPicPr>
        <p:blipFill>
          <a:blip r:embed="rId5" cstate="print"/>
          <a:srcRect/>
          <a:stretch>
            <a:fillRect/>
          </a:stretch>
        </p:blipFill>
        <p:spPr bwMode="auto">
          <a:xfrm>
            <a:off x="228600" y="3733800"/>
            <a:ext cx="4114800" cy="28194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www.vfa.gov.vn/data/images/namdoc.jpg"/>
          <p:cNvPicPr>
            <a:picLocks noChangeAspect="1" noChangeArrowheads="1"/>
          </p:cNvPicPr>
          <p:nvPr/>
        </p:nvPicPr>
        <p:blipFill>
          <a:blip r:embed="rId2" cstate="print"/>
          <a:srcRect/>
          <a:stretch>
            <a:fillRect/>
          </a:stretch>
        </p:blipFill>
        <p:spPr bwMode="auto">
          <a:xfrm>
            <a:off x="2414188" y="0"/>
            <a:ext cx="4678948" cy="685800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idx="4294967295"/>
          </p:nvPr>
        </p:nvSpPr>
        <p:spPr>
          <a:xfrm>
            <a:off x="0" y="304800"/>
            <a:ext cx="5029200" cy="838200"/>
          </a:xfrm>
        </p:spPr>
        <p:txBody>
          <a:bodyPr anchor="ctr"/>
          <a:lstStyle/>
          <a:p>
            <a:r>
              <a:rPr lang="en-US" smtClean="0">
                <a:solidFill>
                  <a:srgbClr val="F22E00"/>
                </a:solidFill>
                <a:latin typeface="Arial" charset="0"/>
              </a:rPr>
              <a:t>2. Khoai </a:t>
            </a:r>
            <a:r>
              <a:rPr lang="en-US">
                <a:solidFill>
                  <a:srgbClr val="F22E00"/>
                </a:solidFill>
                <a:latin typeface="Arial" charset="0"/>
              </a:rPr>
              <a:t>tây mầm</a:t>
            </a:r>
          </a:p>
        </p:txBody>
      </p:sp>
      <p:sp>
        <p:nvSpPr>
          <p:cNvPr id="145411" name="Rectangle 3"/>
          <p:cNvSpPr>
            <a:spLocks noGrp="1" noChangeArrowheads="1"/>
          </p:cNvSpPr>
          <p:nvPr>
            <p:ph type="body" idx="4294967295"/>
          </p:nvPr>
        </p:nvSpPr>
        <p:spPr>
          <a:xfrm>
            <a:off x="0" y="1371600"/>
            <a:ext cx="5334000" cy="5257800"/>
          </a:xfrm>
        </p:spPr>
        <p:txBody>
          <a:bodyPr/>
          <a:lstStyle/>
          <a:p>
            <a:pPr>
              <a:buFontTx/>
              <a:buNone/>
            </a:pPr>
            <a:r>
              <a:rPr lang="en-US" u="sng">
                <a:latin typeface="Arial" charset="0"/>
              </a:rPr>
              <a:t>Chất độc:</a:t>
            </a:r>
          </a:p>
          <a:p>
            <a:pPr>
              <a:buFontTx/>
              <a:buNone/>
            </a:pPr>
            <a:r>
              <a:rPr lang="en-US">
                <a:latin typeface="Arial" charset="0"/>
              </a:rPr>
              <a:t>  </a:t>
            </a:r>
            <a:r>
              <a:rPr lang="en-US" sz="2400">
                <a:latin typeface="Arial" pitchFamily="34" charset="0"/>
                <a:cs typeface="Arial" pitchFamily="34" charset="0"/>
              </a:rPr>
              <a:t>- Khi khoai tây mọc mầm: sẽ có độc </a:t>
            </a:r>
            <a:r>
              <a:rPr lang="en-US" sz="2400" smtClean="0">
                <a:latin typeface="Arial" pitchFamily="34" charset="0"/>
                <a:cs typeface="Arial" pitchFamily="34" charset="0"/>
              </a:rPr>
              <a:t>tố</a:t>
            </a:r>
            <a:r>
              <a:rPr lang="en-US" sz="2400" smtClean="0">
                <a:solidFill>
                  <a:srgbClr val="FF0000"/>
                </a:solidFill>
                <a:latin typeface="Arial" pitchFamily="34" charset="0"/>
                <a:cs typeface="Arial" pitchFamily="34" charset="0"/>
              </a:rPr>
              <a:t> </a:t>
            </a:r>
            <a:r>
              <a:rPr lang="en-US" sz="2400">
                <a:solidFill>
                  <a:srgbClr val="FF0000"/>
                </a:solidFill>
                <a:latin typeface="Arial" pitchFamily="34" charset="0"/>
                <a:cs typeface="Arial" pitchFamily="34" charset="0"/>
              </a:rPr>
              <a:t>solanin</a:t>
            </a:r>
            <a:r>
              <a:rPr lang="en-US" sz="2400">
                <a:latin typeface="Arial" pitchFamily="34" charset="0"/>
                <a:cs typeface="Arial" pitchFamily="34" charset="0"/>
              </a:rPr>
              <a:t> thường tập </a:t>
            </a:r>
            <a:r>
              <a:rPr lang="en-US" sz="2400" smtClean="0">
                <a:latin typeface="Arial" pitchFamily="34" charset="0"/>
                <a:cs typeface="Arial" pitchFamily="34" charset="0"/>
              </a:rPr>
              <a:t>trung </a:t>
            </a:r>
            <a:r>
              <a:rPr lang="en-US" sz="2400">
                <a:latin typeface="Arial" pitchFamily="34" charset="0"/>
                <a:cs typeface="Arial" pitchFamily="34" charset="0"/>
              </a:rPr>
              <a:t>ở phần vỏ và phần thịt </a:t>
            </a:r>
            <a:r>
              <a:rPr lang="en-US" sz="2400" smtClean="0">
                <a:latin typeface="Arial" pitchFamily="34" charset="0"/>
                <a:cs typeface="Arial" pitchFamily="34" charset="0"/>
              </a:rPr>
              <a:t>sát vỏ </a:t>
            </a:r>
            <a:r>
              <a:rPr lang="en-US" sz="2400">
                <a:latin typeface="Arial" pitchFamily="34" charset="0"/>
                <a:cs typeface="Arial" pitchFamily="34" charset="0"/>
              </a:rPr>
              <a:t>củ </a:t>
            </a:r>
            <a:endParaRPr lang="en-US" sz="2400" smtClean="0">
              <a:latin typeface="Arial" pitchFamily="34" charset="0"/>
              <a:cs typeface="Arial" pitchFamily="34" charset="0"/>
            </a:endParaRPr>
          </a:p>
          <a:p>
            <a:pPr>
              <a:buNone/>
            </a:pPr>
            <a:r>
              <a:rPr lang="en-US" sz="2400" smtClean="0">
                <a:latin typeface="Arial" pitchFamily="34" charset="0"/>
                <a:cs typeface="Arial" pitchFamily="34" charset="0"/>
              </a:rPr>
              <a:t>    - Triệu chứng ngộ độc là đau bụng, nôn mửa, tiêu chảy, khó thở. </a:t>
            </a:r>
          </a:p>
          <a:p>
            <a:pPr>
              <a:buNone/>
            </a:pPr>
            <a:r>
              <a:rPr lang="en-US" sz="2400" smtClean="0">
                <a:latin typeface="Arial" pitchFamily="34" charset="0"/>
                <a:cs typeface="Arial" pitchFamily="34" charset="0"/>
              </a:rPr>
              <a:t>    - Để tránh ngộ độc khoai tây, bạn không nên mua hoặc chế biến thức ăn từ những củ khoai đã mọc mầm hay những củ có vỏ đã chuyển sang màu xanh, những củ đã đào khỏi mặt đất quá lâu...</a:t>
            </a:r>
          </a:p>
          <a:p>
            <a:pPr>
              <a:buFontTx/>
              <a:buNone/>
            </a:pPr>
            <a:endParaRPr lang="en-US">
              <a:latin typeface="Arial" charset="0"/>
            </a:endParaRPr>
          </a:p>
          <a:p>
            <a:pPr>
              <a:buFontTx/>
              <a:buNone/>
            </a:pPr>
            <a:endParaRPr lang="en-US">
              <a:latin typeface="Arial" charset="0"/>
            </a:endParaRPr>
          </a:p>
        </p:txBody>
      </p:sp>
      <p:pic>
        <p:nvPicPr>
          <p:cNvPr id="145412" name="il_fi" descr="8-7-2010_mam%20khoai%20tay"/>
          <p:cNvPicPr>
            <a:picLocks noChangeAspect="1" noChangeArrowheads="1"/>
          </p:cNvPicPr>
          <p:nvPr/>
        </p:nvPicPr>
        <p:blipFill>
          <a:blip r:embed="rId3" cstate="print"/>
          <a:srcRect/>
          <a:stretch>
            <a:fillRect/>
          </a:stretch>
        </p:blipFill>
        <p:spPr bwMode="auto">
          <a:xfrm>
            <a:off x="5410200" y="304800"/>
            <a:ext cx="3352800" cy="2857500"/>
          </a:xfrm>
          <a:prstGeom prst="rect">
            <a:avLst/>
          </a:prstGeom>
          <a:noFill/>
          <a:ln w="9525">
            <a:noFill/>
            <a:miter lim="800000"/>
            <a:headEnd/>
            <a:tailEnd/>
          </a:ln>
        </p:spPr>
      </p:pic>
      <p:pic>
        <p:nvPicPr>
          <p:cNvPr id="86018" name="Picture 2" descr="Kết quả hình ảnh cho khoai tay mam"/>
          <p:cNvPicPr>
            <a:picLocks noChangeAspect="1" noChangeArrowheads="1"/>
          </p:cNvPicPr>
          <p:nvPr/>
        </p:nvPicPr>
        <p:blipFill>
          <a:blip r:embed="rId4" cstate="print"/>
          <a:srcRect/>
          <a:stretch>
            <a:fillRect/>
          </a:stretch>
        </p:blipFill>
        <p:spPr bwMode="auto">
          <a:xfrm>
            <a:off x="5512753" y="3886200"/>
            <a:ext cx="3631247" cy="2257425"/>
          </a:xfrm>
          <a:prstGeom prst="rect">
            <a:avLst/>
          </a:prstGeo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5410"/>
                                        </p:tgtEl>
                                        <p:attrNameLst>
                                          <p:attrName>style.visibility</p:attrName>
                                        </p:attrNameLst>
                                      </p:cBhvr>
                                      <p:to>
                                        <p:strVal val="visible"/>
                                      </p:to>
                                    </p:set>
                                    <p:animEffect transition="in" filter="circle(in)">
                                      <p:cBhvr>
                                        <p:cTn id="7" dur="2000"/>
                                        <p:tgtEl>
                                          <p:spTgt spid="145410"/>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45411">
                                            <p:txEl>
                                              <p:pRg st="0" end="0"/>
                                            </p:txEl>
                                          </p:spTgt>
                                        </p:tgtEl>
                                        <p:attrNameLst>
                                          <p:attrName>style.visibility</p:attrName>
                                        </p:attrNameLst>
                                      </p:cBhvr>
                                      <p:to>
                                        <p:strVal val="visible"/>
                                      </p:to>
                                    </p:set>
                                    <p:anim to="" calcmode="lin" valueType="num">
                                      <p:cBhvr>
                                        <p:cTn id="12" dur="1" fill="hold"/>
                                        <p:tgtEl>
                                          <p:spTgt spid="145411">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45411">
                                            <p:txEl>
                                              <p:pRg st="1" end="1"/>
                                            </p:txEl>
                                          </p:spTgt>
                                        </p:tgtEl>
                                        <p:attrNameLst>
                                          <p:attrName>style.visibility</p:attrName>
                                        </p:attrNameLst>
                                      </p:cBhvr>
                                      <p:to>
                                        <p:strVal val="visible"/>
                                      </p:to>
                                    </p:set>
                                    <p:anim to="" calcmode="lin" valueType="num">
                                      <p:cBhvr>
                                        <p:cTn id="17" dur="1" fill="hold"/>
                                        <p:tgtEl>
                                          <p:spTgt spid="145411">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45411">
                                            <p:txEl>
                                              <p:pRg st="2" end="2"/>
                                            </p:txEl>
                                          </p:spTgt>
                                        </p:tgtEl>
                                        <p:attrNameLst>
                                          <p:attrName>style.visibility</p:attrName>
                                        </p:attrNameLst>
                                      </p:cBhvr>
                                      <p:to>
                                        <p:strVal val="visible"/>
                                      </p:to>
                                    </p:set>
                                    <p:anim to="" calcmode="lin" valueType="num">
                                      <p:cBhvr>
                                        <p:cTn id="22" dur="1" fill="hold"/>
                                        <p:tgtEl>
                                          <p:spTgt spid="145411">
                                            <p:txEl>
                                              <p:pRg st="2" end="2"/>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45411">
                                            <p:txEl>
                                              <p:pRg st="3" end="3"/>
                                            </p:txEl>
                                          </p:spTgt>
                                        </p:tgtEl>
                                        <p:attrNameLst>
                                          <p:attrName>style.visibility</p:attrName>
                                        </p:attrNameLst>
                                      </p:cBhvr>
                                      <p:to>
                                        <p:strVal val="visible"/>
                                      </p:to>
                                    </p:set>
                                    <p:anim to="" calcmode="lin" valueType="num">
                                      <p:cBhvr>
                                        <p:cTn id="27" dur="1" fill="hold"/>
                                        <p:tgtEl>
                                          <p:spTgt spid="145411">
                                            <p:txEl>
                                              <p:pRg st="3" end="3"/>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145412"/>
                                        </p:tgtEl>
                                        <p:attrNameLst>
                                          <p:attrName>style.visibility</p:attrName>
                                        </p:attrNameLst>
                                      </p:cBhvr>
                                      <p:to>
                                        <p:strVal val="visible"/>
                                      </p:to>
                                    </p:set>
                                    <p:anim to="" calcmode="lin" valueType="num">
                                      <p:cBhvr>
                                        <p:cTn id="32" dur="1" fill="hold"/>
                                        <p:tgtEl>
                                          <p:spTgt spid="1454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0" grpId="0"/>
      <p:bldP spid="145411"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idx="4294967295"/>
          </p:nvPr>
        </p:nvSpPr>
        <p:spPr>
          <a:xfrm>
            <a:off x="457200" y="152400"/>
            <a:ext cx="8243888" cy="1143000"/>
          </a:xfrm>
        </p:spPr>
        <p:txBody>
          <a:bodyPr anchor="ctr"/>
          <a:lstStyle/>
          <a:p>
            <a:r>
              <a:rPr lang="en-US" smtClean="0">
                <a:solidFill>
                  <a:srgbClr val="F22E00"/>
                </a:solidFill>
                <a:latin typeface="Arial" charset="0"/>
              </a:rPr>
              <a:t>3. Ngộ </a:t>
            </a:r>
            <a:r>
              <a:rPr lang="en-US">
                <a:solidFill>
                  <a:srgbClr val="F22E00"/>
                </a:solidFill>
                <a:latin typeface="Arial" charset="0"/>
              </a:rPr>
              <a:t>độc khoai mì:</a:t>
            </a:r>
          </a:p>
        </p:txBody>
      </p:sp>
      <p:sp>
        <p:nvSpPr>
          <p:cNvPr id="148483" name="Rectangle 3"/>
          <p:cNvSpPr>
            <a:spLocks noGrp="1" noChangeArrowheads="1"/>
          </p:cNvSpPr>
          <p:nvPr>
            <p:ph type="body" idx="4294967295"/>
          </p:nvPr>
        </p:nvSpPr>
        <p:spPr>
          <a:xfrm>
            <a:off x="250825" y="1341438"/>
            <a:ext cx="4702175" cy="5257800"/>
          </a:xfrm>
        </p:spPr>
        <p:txBody>
          <a:bodyPr/>
          <a:lstStyle/>
          <a:p>
            <a:r>
              <a:rPr lang="en-US" sz="2400" smtClean="0">
                <a:solidFill>
                  <a:srgbClr val="0F2D8B"/>
                </a:solidFill>
                <a:latin typeface="Arial" pitchFamily="34" charset="0"/>
                <a:cs typeface="Arial" pitchFamily="34" charset="0"/>
              </a:rPr>
              <a:t>Trong sắn có chứa chất độc  </a:t>
            </a:r>
            <a:r>
              <a:rPr lang="en-US" sz="2400" smtClean="0">
                <a:solidFill>
                  <a:srgbClr val="FF0000"/>
                </a:solidFill>
                <a:latin typeface="Arial" pitchFamily="34" charset="0"/>
                <a:cs typeface="Arial" pitchFamily="34" charset="0"/>
              </a:rPr>
              <a:t>xyanua</a:t>
            </a:r>
            <a:r>
              <a:rPr lang="en-US" sz="2400" smtClean="0">
                <a:solidFill>
                  <a:srgbClr val="0F2D8B"/>
                </a:solidFill>
                <a:latin typeface="Arial" pitchFamily="34" charset="0"/>
                <a:cs typeface="Arial" pitchFamily="34" charset="0"/>
              </a:rPr>
              <a:t>. Khi luộc, nhất là luộc với số lượng lớn thì chất này sẽ đóng váng trên bề mặt nước. khi gặp men tiêu hóa, acid hay nước sẽ thủy phân, giải phóng HCN (</a:t>
            </a:r>
            <a:r>
              <a:rPr lang="vi-VN" sz="2400" smtClean="0">
                <a:solidFill>
                  <a:srgbClr val="0F2D8B"/>
                </a:solidFill>
                <a:latin typeface="Arial" pitchFamily="34" charset="0"/>
                <a:cs typeface="Arial" pitchFamily="34" charset="0"/>
              </a:rPr>
              <a:t>acid cyanhydric </a:t>
            </a:r>
            <a:r>
              <a:rPr lang="en-US" sz="2400" smtClean="0">
                <a:solidFill>
                  <a:srgbClr val="0F2D8B"/>
                </a:solidFill>
                <a:latin typeface="Arial" pitchFamily="34" charset="0"/>
                <a:cs typeface="Arial" pitchFamily="34" charset="0"/>
              </a:rPr>
              <a:t>) là một chất độc ngăn cản các tế bào sống lấy oxy làm cho não và tim bị tổn thương do thiếu oxy. Người ăn phải chất này với hàm lượng cao sẽ bị ngộ độc.</a:t>
            </a:r>
          </a:p>
          <a:p>
            <a:pPr>
              <a:lnSpc>
                <a:spcPct val="90000"/>
              </a:lnSpc>
              <a:buFontTx/>
              <a:buNone/>
            </a:pPr>
            <a:r>
              <a:rPr lang="en-US" sz="2400">
                <a:latin typeface="Arial" pitchFamily="34" charset="0"/>
                <a:cs typeface="Arial" pitchFamily="34" charset="0"/>
              </a:rPr>
              <a:t/>
            </a:r>
            <a:br>
              <a:rPr lang="en-US" sz="2400">
                <a:latin typeface="Arial" pitchFamily="34" charset="0"/>
                <a:cs typeface="Arial" pitchFamily="34" charset="0"/>
              </a:rPr>
            </a:br>
            <a:r>
              <a:rPr lang="en-US" sz="2400">
                <a:latin typeface="Arial" pitchFamily="34" charset="0"/>
                <a:cs typeface="Arial" pitchFamily="34" charset="0"/>
              </a:rPr>
              <a:t/>
            </a:r>
            <a:br>
              <a:rPr lang="en-US" sz="2400">
                <a:latin typeface="Arial" pitchFamily="34" charset="0"/>
                <a:cs typeface="Arial" pitchFamily="34" charset="0"/>
              </a:rPr>
            </a:br>
            <a:endParaRPr lang="en-US" sz="2400">
              <a:latin typeface="Arial" pitchFamily="34" charset="0"/>
              <a:cs typeface="Arial" pitchFamily="34" charset="0"/>
            </a:endParaRPr>
          </a:p>
          <a:p>
            <a:pPr>
              <a:lnSpc>
                <a:spcPct val="90000"/>
              </a:lnSpc>
              <a:buFontTx/>
              <a:buNone/>
            </a:pPr>
            <a:endParaRPr lang="en-US" sz="2400">
              <a:latin typeface="Arial" pitchFamily="34" charset="0"/>
              <a:cs typeface="Arial" pitchFamily="34" charset="0"/>
            </a:endParaRPr>
          </a:p>
        </p:txBody>
      </p:sp>
      <p:pic>
        <p:nvPicPr>
          <p:cNvPr id="5" name="Picture 4" descr="http://suckhoedoisong.vn/Images/thanhloan/2017/07/07/nhung-thuc-pham-mang-doc-to-tu-nhien-4.jpg"/>
          <p:cNvPicPr/>
          <p:nvPr/>
        </p:nvPicPr>
        <p:blipFill>
          <a:blip r:embed="rId3" cstate="print"/>
          <a:srcRect/>
          <a:stretch>
            <a:fillRect/>
          </a:stretch>
        </p:blipFill>
        <p:spPr bwMode="auto">
          <a:xfrm>
            <a:off x="5181600" y="1524000"/>
            <a:ext cx="3429000" cy="2133600"/>
          </a:xfrm>
          <a:prstGeom prst="rect">
            <a:avLst/>
          </a:prstGeom>
          <a:noFill/>
          <a:ln w="9525">
            <a:noFill/>
            <a:miter lim="800000"/>
            <a:headEnd/>
            <a:tailEnd/>
          </a:ln>
        </p:spPr>
      </p:pic>
      <p:pic>
        <p:nvPicPr>
          <p:cNvPr id="83970" name="Picture 2" descr="Kết quả hình ảnh cho khoai mi"/>
          <p:cNvPicPr>
            <a:picLocks noChangeAspect="1" noChangeArrowheads="1"/>
          </p:cNvPicPr>
          <p:nvPr/>
        </p:nvPicPr>
        <p:blipFill>
          <a:blip r:embed="rId4" cstate="print"/>
          <a:srcRect/>
          <a:stretch>
            <a:fillRect/>
          </a:stretch>
        </p:blipFill>
        <p:spPr bwMode="auto">
          <a:xfrm>
            <a:off x="5181600" y="4191000"/>
            <a:ext cx="3429000" cy="2281845"/>
          </a:xfrm>
          <a:prstGeom prst="rect">
            <a:avLst/>
          </a:prstGeo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48482"/>
                                        </p:tgtEl>
                                        <p:attrNameLst>
                                          <p:attrName>style.visibility</p:attrName>
                                        </p:attrNameLst>
                                      </p:cBhvr>
                                      <p:to>
                                        <p:strVal val="visible"/>
                                      </p:to>
                                    </p:set>
                                    <p:anim to="" calcmode="lin" valueType="num">
                                      <p:cBhvr>
                                        <p:cTn id="7" dur="1" fill="hold"/>
                                        <p:tgtEl>
                                          <p:spTgt spid="14848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48483">
                                            <p:txEl>
                                              <p:pRg st="0" end="0"/>
                                            </p:txEl>
                                          </p:spTgt>
                                        </p:tgtEl>
                                        <p:attrNameLst>
                                          <p:attrName>style.visibility</p:attrName>
                                        </p:attrNameLst>
                                      </p:cBhvr>
                                      <p:to>
                                        <p:strVal val="visible"/>
                                      </p:to>
                                    </p:set>
                                    <p:anim to="" calcmode="lin" valueType="num">
                                      <p:cBhvr>
                                        <p:cTn id="12" dur="1" fill="hold"/>
                                        <p:tgtEl>
                                          <p:spTgt spid="148483">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48483">
                                            <p:txEl>
                                              <p:pRg st="1" end="1"/>
                                            </p:txEl>
                                          </p:spTgt>
                                        </p:tgtEl>
                                        <p:attrNameLst>
                                          <p:attrName>style.visibility</p:attrName>
                                        </p:attrNameLst>
                                      </p:cBhvr>
                                      <p:to>
                                        <p:strVal val="visible"/>
                                      </p:to>
                                    </p:set>
                                    <p:anim to="" calcmode="lin" valueType="num">
                                      <p:cBhvr>
                                        <p:cTn id="17" dur="1" fill="hold"/>
                                        <p:tgtEl>
                                          <p:spTgt spid="14848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2" grpId="0"/>
      <p:bldP spid="14848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idx="4294967295"/>
          </p:nvPr>
        </p:nvSpPr>
        <p:spPr>
          <a:xfrm>
            <a:off x="457200" y="152400"/>
            <a:ext cx="8243888" cy="1143000"/>
          </a:xfrm>
        </p:spPr>
        <p:txBody>
          <a:bodyPr anchor="ctr"/>
          <a:lstStyle/>
          <a:p>
            <a:r>
              <a:rPr lang="en-US" smtClean="0">
                <a:solidFill>
                  <a:srgbClr val="F22E00"/>
                </a:solidFill>
                <a:latin typeface="Arial" charset="0"/>
              </a:rPr>
              <a:t>3. Ngộ </a:t>
            </a:r>
            <a:r>
              <a:rPr lang="en-US">
                <a:solidFill>
                  <a:srgbClr val="F22E00"/>
                </a:solidFill>
                <a:latin typeface="Arial" charset="0"/>
              </a:rPr>
              <a:t>độc khoai mì:</a:t>
            </a:r>
          </a:p>
        </p:txBody>
      </p:sp>
      <p:sp>
        <p:nvSpPr>
          <p:cNvPr id="148483" name="Rectangle 3"/>
          <p:cNvSpPr>
            <a:spLocks noGrp="1" noChangeArrowheads="1"/>
          </p:cNvSpPr>
          <p:nvPr>
            <p:ph type="body" idx="4294967295"/>
          </p:nvPr>
        </p:nvSpPr>
        <p:spPr>
          <a:xfrm>
            <a:off x="250825" y="1341438"/>
            <a:ext cx="8686800" cy="5257800"/>
          </a:xfrm>
        </p:spPr>
        <p:txBody>
          <a:bodyPr/>
          <a:lstStyle/>
          <a:p>
            <a:r>
              <a:rPr lang="en-US" sz="2400" smtClean="0">
                <a:latin typeface="Arial" pitchFamily="34" charset="0"/>
                <a:cs typeface="Arial" pitchFamily="34" charset="0"/>
              </a:rPr>
              <a:t>Cách tốt nhất để loại bỏ chất xyanua trong sắn là lột vỏ, sau đó ngâm trong nước lạnh nhiều giờ trước khi luộc. </a:t>
            </a:r>
          </a:p>
          <a:p>
            <a:r>
              <a:rPr lang="en-US" sz="2400" smtClean="0">
                <a:latin typeface="Arial" pitchFamily="34" charset="0"/>
                <a:cs typeface="Arial" pitchFamily="34" charset="0"/>
              </a:rPr>
              <a:t>Ngoài ra, trong lúc luộc, nên mở nắp nồi để chất xyanua bay đi, lượng độc chất sẽ giảm đáng kể.</a:t>
            </a:r>
          </a:p>
          <a:p>
            <a:pPr>
              <a:lnSpc>
                <a:spcPct val="90000"/>
              </a:lnSpc>
              <a:buFontTx/>
              <a:buNone/>
            </a:pPr>
            <a:r>
              <a:rPr lang="en-US" sz="2400">
                <a:latin typeface="Arial" pitchFamily="34" charset="0"/>
                <a:cs typeface="Arial" pitchFamily="34" charset="0"/>
              </a:rPr>
              <a:t/>
            </a:r>
            <a:br>
              <a:rPr lang="en-US" sz="2400">
                <a:latin typeface="Arial" pitchFamily="34" charset="0"/>
                <a:cs typeface="Arial" pitchFamily="34" charset="0"/>
              </a:rPr>
            </a:br>
            <a:r>
              <a:rPr lang="en-US" sz="2400">
                <a:latin typeface="Arial" pitchFamily="34" charset="0"/>
                <a:cs typeface="Arial" pitchFamily="34" charset="0"/>
              </a:rPr>
              <a:t/>
            </a:r>
            <a:br>
              <a:rPr lang="en-US" sz="2400">
                <a:latin typeface="Arial" pitchFamily="34" charset="0"/>
                <a:cs typeface="Arial" pitchFamily="34" charset="0"/>
              </a:rPr>
            </a:br>
            <a:endParaRPr lang="en-US" sz="2400">
              <a:latin typeface="Arial" pitchFamily="34" charset="0"/>
              <a:cs typeface="Arial" pitchFamily="34" charset="0"/>
            </a:endParaRPr>
          </a:p>
          <a:p>
            <a:pPr>
              <a:lnSpc>
                <a:spcPct val="90000"/>
              </a:lnSpc>
              <a:buFontTx/>
              <a:buNone/>
            </a:pPr>
            <a:endParaRPr lang="en-US" sz="2400">
              <a:latin typeface="Arial" pitchFamily="34" charset="0"/>
              <a:cs typeface="Arial" pitchFamily="34" charset="0"/>
            </a:endParaRPr>
          </a:p>
        </p:txBody>
      </p:sp>
      <p:sp>
        <p:nvSpPr>
          <p:cNvPr id="102402" name="AutoShape 2" descr="Kết quả hình ảnh cho khoai m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404" name="AutoShape 4" descr="Kết quả hình ảnh cho khoai m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406" name="Picture 6" descr="Kết quả hình ảnh cho khoai mi"/>
          <p:cNvPicPr>
            <a:picLocks noChangeAspect="1" noChangeArrowheads="1"/>
          </p:cNvPicPr>
          <p:nvPr/>
        </p:nvPicPr>
        <p:blipFill>
          <a:blip r:embed="rId3" cstate="print"/>
          <a:srcRect/>
          <a:stretch>
            <a:fillRect/>
          </a:stretch>
        </p:blipFill>
        <p:spPr bwMode="auto">
          <a:xfrm>
            <a:off x="4648200" y="3886200"/>
            <a:ext cx="3792939" cy="2541270"/>
          </a:xfrm>
          <a:prstGeom prst="rect">
            <a:avLst/>
          </a:prstGeom>
          <a:noFill/>
        </p:spPr>
      </p:pic>
      <p:pic>
        <p:nvPicPr>
          <p:cNvPr id="102408" name="Picture 8" descr="Hình ảnh có liên quan"/>
          <p:cNvPicPr>
            <a:picLocks noChangeAspect="1" noChangeArrowheads="1"/>
          </p:cNvPicPr>
          <p:nvPr/>
        </p:nvPicPr>
        <p:blipFill>
          <a:blip r:embed="rId4" cstate="print"/>
          <a:srcRect/>
          <a:stretch>
            <a:fillRect/>
          </a:stretch>
        </p:blipFill>
        <p:spPr bwMode="auto">
          <a:xfrm>
            <a:off x="304800" y="3810000"/>
            <a:ext cx="3581400" cy="2682595"/>
          </a:xfrm>
          <a:prstGeom prst="rect">
            <a:avLst/>
          </a:prstGeo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48482"/>
                                        </p:tgtEl>
                                        <p:attrNameLst>
                                          <p:attrName>style.visibility</p:attrName>
                                        </p:attrNameLst>
                                      </p:cBhvr>
                                      <p:to>
                                        <p:strVal val="visible"/>
                                      </p:to>
                                    </p:set>
                                    <p:anim to="" calcmode="lin" valueType="num">
                                      <p:cBhvr>
                                        <p:cTn id="7" dur="1" fill="hold"/>
                                        <p:tgtEl>
                                          <p:spTgt spid="14848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48483">
                                            <p:txEl>
                                              <p:pRg st="0" end="0"/>
                                            </p:txEl>
                                          </p:spTgt>
                                        </p:tgtEl>
                                        <p:attrNameLst>
                                          <p:attrName>style.visibility</p:attrName>
                                        </p:attrNameLst>
                                      </p:cBhvr>
                                      <p:to>
                                        <p:strVal val="visible"/>
                                      </p:to>
                                    </p:set>
                                    <p:anim to="" calcmode="lin" valueType="num">
                                      <p:cBhvr>
                                        <p:cTn id="12" dur="1" fill="hold"/>
                                        <p:tgtEl>
                                          <p:spTgt spid="148483">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48483">
                                            <p:txEl>
                                              <p:pRg st="1" end="1"/>
                                            </p:txEl>
                                          </p:spTgt>
                                        </p:tgtEl>
                                        <p:attrNameLst>
                                          <p:attrName>style.visibility</p:attrName>
                                        </p:attrNameLst>
                                      </p:cBhvr>
                                      <p:to>
                                        <p:strVal val="visible"/>
                                      </p:to>
                                    </p:set>
                                    <p:anim to="" calcmode="lin" valueType="num">
                                      <p:cBhvr>
                                        <p:cTn id="17" dur="1" fill="hold"/>
                                        <p:tgtEl>
                                          <p:spTgt spid="14848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48483">
                                            <p:txEl>
                                              <p:pRg st="2" end="2"/>
                                            </p:txEl>
                                          </p:spTgt>
                                        </p:tgtEl>
                                        <p:attrNameLst>
                                          <p:attrName>style.visibility</p:attrName>
                                        </p:attrNameLst>
                                      </p:cBhvr>
                                      <p:to>
                                        <p:strVal val="visible"/>
                                      </p:to>
                                    </p:set>
                                    <p:anim to="" calcmode="lin" valueType="num">
                                      <p:cBhvr>
                                        <p:cTn id="22" dur="1" fill="hold"/>
                                        <p:tgtEl>
                                          <p:spTgt spid="14848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2" grpId="0"/>
      <p:bldP spid="14848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0" y="1524000"/>
            <a:ext cx="4267200" cy="1295400"/>
          </a:xfrm>
          <a:noFill/>
          <a:ln/>
        </p:spPr>
        <p:txBody>
          <a:bodyPr anchor="ctr"/>
          <a:lstStyle/>
          <a:p>
            <a:r>
              <a:rPr lang="en-US" sz="2000"/>
              <a:t>Ngoại vật vốn không có trong TP nhưng có thể gây hại cho người tiêu dùng</a:t>
            </a:r>
          </a:p>
        </p:txBody>
      </p:sp>
      <p:sp>
        <p:nvSpPr>
          <p:cNvPr id="169987" name="Oval 3"/>
          <p:cNvSpPr>
            <a:spLocks noChangeArrowheads="1"/>
          </p:cNvSpPr>
          <p:nvPr/>
        </p:nvSpPr>
        <p:spPr bwMode="auto">
          <a:xfrm>
            <a:off x="2438400" y="3505200"/>
            <a:ext cx="3505200" cy="1447800"/>
          </a:xfrm>
          <a:prstGeom prst="ellipse">
            <a:avLst/>
          </a:prstGeom>
          <a:solidFill>
            <a:srgbClr val="FF0000"/>
          </a:solidFill>
          <a:ln w="9525">
            <a:solidFill>
              <a:schemeClr val="tx1"/>
            </a:solidFill>
            <a:round/>
            <a:headEnd/>
            <a:tailEnd/>
          </a:ln>
          <a:effectLst/>
        </p:spPr>
        <p:txBody>
          <a:bodyPr wrap="none" anchor="ctr"/>
          <a:lstStyle/>
          <a:p>
            <a:pPr algn="ctr" eaLnBrk="0" hangingPunct="0"/>
            <a:r>
              <a:rPr lang="en-US" sz="2400" b="1">
                <a:solidFill>
                  <a:schemeClr val="bg1"/>
                </a:solidFill>
                <a:latin typeface="Arial" charset="0"/>
              </a:rPr>
              <a:t>CÁC MỐI NGUY </a:t>
            </a:r>
          </a:p>
          <a:p>
            <a:pPr algn="ctr" eaLnBrk="0" hangingPunct="0"/>
            <a:r>
              <a:rPr lang="en-US" sz="2400" b="1">
                <a:solidFill>
                  <a:schemeClr val="bg1"/>
                </a:solidFill>
                <a:latin typeface="Arial" charset="0"/>
              </a:rPr>
              <a:t>AN TOÀN TP</a:t>
            </a:r>
          </a:p>
        </p:txBody>
      </p:sp>
      <p:sp>
        <p:nvSpPr>
          <p:cNvPr id="169988" name="AutoShape 4"/>
          <p:cNvSpPr>
            <a:spLocks noChangeArrowheads="1"/>
          </p:cNvSpPr>
          <p:nvPr/>
        </p:nvSpPr>
        <p:spPr bwMode="auto">
          <a:xfrm>
            <a:off x="6248400" y="2819400"/>
            <a:ext cx="2286000" cy="1524000"/>
          </a:xfrm>
          <a:prstGeom prst="irregularSeal2">
            <a:avLst/>
          </a:prstGeom>
          <a:solidFill>
            <a:srgbClr val="FFFF66"/>
          </a:solidFill>
          <a:ln w="9525" algn="ctr">
            <a:solidFill>
              <a:schemeClr val="tx1"/>
            </a:solidFill>
            <a:miter lim="800000"/>
            <a:headEnd/>
            <a:tailEnd/>
          </a:ln>
          <a:effectLst/>
        </p:spPr>
        <p:txBody>
          <a:bodyPr wrap="none" anchor="ctr"/>
          <a:lstStyle/>
          <a:p>
            <a:pPr algn="ctr" eaLnBrk="0" hangingPunct="0"/>
            <a:r>
              <a:rPr lang="en-US" sz="2400" b="1">
                <a:solidFill>
                  <a:srgbClr val="FF3300"/>
                </a:solidFill>
                <a:latin typeface="Arial" charset="0"/>
              </a:rPr>
              <a:t>HÓA HỌC</a:t>
            </a:r>
          </a:p>
        </p:txBody>
      </p:sp>
      <p:sp>
        <p:nvSpPr>
          <p:cNvPr id="169989" name="AutoShape 5"/>
          <p:cNvSpPr>
            <a:spLocks noChangeArrowheads="1"/>
          </p:cNvSpPr>
          <p:nvPr/>
        </p:nvSpPr>
        <p:spPr bwMode="auto">
          <a:xfrm>
            <a:off x="685800" y="2819400"/>
            <a:ext cx="1981200" cy="1524000"/>
          </a:xfrm>
          <a:prstGeom prst="irregularSeal2">
            <a:avLst/>
          </a:prstGeom>
          <a:solidFill>
            <a:srgbClr val="FFFF66"/>
          </a:solidFill>
          <a:ln w="9525">
            <a:solidFill>
              <a:schemeClr val="tx1"/>
            </a:solidFill>
            <a:miter lim="800000"/>
            <a:headEnd/>
            <a:tailEnd/>
          </a:ln>
          <a:effectLst/>
        </p:spPr>
        <p:txBody>
          <a:bodyPr wrap="none" anchor="ctr"/>
          <a:lstStyle/>
          <a:p>
            <a:pPr algn="ctr" eaLnBrk="0" hangingPunct="0"/>
            <a:r>
              <a:rPr lang="en-US" sz="2400" b="1">
                <a:solidFill>
                  <a:srgbClr val="FF3300"/>
                </a:solidFill>
                <a:latin typeface="Arial" charset="0"/>
              </a:rPr>
              <a:t>VẬT LÝ</a:t>
            </a:r>
          </a:p>
        </p:txBody>
      </p:sp>
      <p:sp>
        <p:nvSpPr>
          <p:cNvPr id="169990" name="AutoShape 6"/>
          <p:cNvSpPr>
            <a:spLocks noChangeArrowheads="1"/>
          </p:cNvSpPr>
          <p:nvPr/>
        </p:nvSpPr>
        <p:spPr bwMode="auto">
          <a:xfrm>
            <a:off x="1295400" y="5334000"/>
            <a:ext cx="1981200" cy="1524000"/>
          </a:xfrm>
          <a:prstGeom prst="irregularSeal2">
            <a:avLst/>
          </a:prstGeom>
          <a:solidFill>
            <a:srgbClr val="FFFF66"/>
          </a:solidFill>
          <a:ln w="9525" algn="ctr">
            <a:solidFill>
              <a:schemeClr val="tx1"/>
            </a:solidFill>
            <a:miter lim="800000"/>
            <a:headEnd/>
            <a:tailEnd/>
          </a:ln>
          <a:effectLst/>
        </p:spPr>
        <p:txBody>
          <a:bodyPr wrap="none" anchor="ctr"/>
          <a:lstStyle/>
          <a:p>
            <a:pPr algn="ctr" eaLnBrk="0" hangingPunct="0"/>
            <a:r>
              <a:rPr lang="en-US" sz="2400" b="1">
                <a:solidFill>
                  <a:srgbClr val="FF3300"/>
                </a:solidFill>
                <a:latin typeface="Arial" charset="0"/>
              </a:rPr>
              <a:t>SINH HỌC</a:t>
            </a:r>
          </a:p>
        </p:txBody>
      </p:sp>
      <p:sp>
        <p:nvSpPr>
          <p:cNvPr id="169991" name="Rectangle 7"/>
          <p:cNvSpPr>
            <a:spLocks noChangeArrowheads="1"/>
          </p:cNvSpPr>
          <p:nvPr/>
        </p:nvSpPr>
        <p:spPr bwMode="auto">
          <a:xfrm>
            <a:off x="4419600" y="1371600"/>
            <a:ext cx="4267200" cy="1219200"/>
          </a:xfrm>
          <a:prstGeom prst="rect">
            <a:avLst/>
          </a:prstGeom>
          <a:noFill/>
          <a:ln w="9525" algn="ctr">
            <a:noFill/>
            <a:miter lim="800000"/>
            <a:headEnd/>
            <a:tailEnd/>
          </a:ln>
          <a:effectLst/>
        </p:spPr>
        <p:txBody>
          <a:bodyPr anchor="ctr"/>
          <a:lstStyle/>
          <a:p>
            <a:pPr algn="ctr">
              <a:lnSpc>
                <a:spcPct val="90000"/>
              </a:lnSpc>
            </a:pPr>
            <a:r>
              <a:rPr lang="en-US" sz="2000">
                <a:solidFill>
                  <a:schemeClr val="tx2"/>
                </a:solidFill>
                <a:effectLst>
                  <a:outerShdw blurRad="38100" dist="38100" dir="2700000" algn="tl">
                    <a:srgbClr val="C0C0C0"/>
                  </a:outerShdw>
                </a:effectLst>
              </a:rPr>
              <a:t>Chất hóa học có sẵn hoặc thêm vào trong TP có thể gây hại cho người tiêu dùng</a:t>
            </a:r>
          </a:p>
        </p:txBody>
      </p:sp>
      <p:sp>
        <p:nvSpPr>
          <p:cNvPr id="169992" name="Rectangle 8"/>
          <p:cNvSpPr>
            <a:spLocks noChangeArrowheads="1"/>
          </p:cNvSpPr>
          <p:nvPr/>
        </p:nvSpPr>
        <p:spPr bwMode="auto">
          <a:xfrm>
            <a:off x="2819400" y="5105400"/>
            <a:ext cx="4495800" cy="1752600"/>
          </a:xfrm>
          <a:prstGeom prst="rect">
            <a:avLst/>
          </a:prstGeom>
          <a:noFill/>
          <a:ln w="9525">
            <a:noFill/>
            <a:miter lim="800000"/>
            <a:headEnd/>
            <a:tailEnd/>
          </a:ln>
          <a:effectLst/>
        </p:spPr>
        <p:txBody>
          <a:bodyPr anchor="ctr"/>
          <a:lstStyle/>
          <a:p>
            <a:pPr algn="ctr">
              <a:lnSpc>
                <a:spcPct val="90000"/>
              </a:lnSpc>
            </a:pPr>
            <a:r>
              <a:rPr lang="en-US" sz="2000">
                <a:solidFill>
                  <a:schemeClr val="tx2"/>
                </a:solidFill>
                <a:effectLst>
                  <a:outerShdw blurRad="38100" dist="38100" dir="2700000" algn="tl">
                    <a:srgbClr val="C0C0C0"/>
                  </a:outerShdw>
                </a:effectLst>
              </a:rPr>
              <a:t>Các ký sinh trùng, vsv và độc tố của chúng tạo ra trong thực phẩm có thể gây hại cho người tiêu dùng</a:t>
            </a:r>
          </a:p>
        </p:txBody>
      </p:sp>
      <p:sp>
        <p:nvSpPr>
          <p:cNvPr id="169993" name="Rectangle 9"/>
          <p:cNvSpPr>
            <a:spLocks noChangeArrowheads="1"/>
          </p:cNvSpPr>
          <p:nvPr/>
        </p:nvSpPr>
        <p:spPr bwMode="auto">
          <a:xfrm>
            <a:off x="0" y="381000"/>
            <a:ext cx="9144000" cy="914400"/>
          </a:xfrm>
          <a:prstGeom prst="rect">
            <a:avLst/>
          </a:prstGeom>
          <a:noFill/>
          <a:ln w="9525">
            <a:noFill/>
            <a:miter lim="800000"/>
            <a:headEnd/>
            <a:tailEnd/>
          </a:ln>
          <a:effectLst/>
        </p:spPr>
        <p:txBody>
          <a:bodyPr anchor="ctr"/>
          <a:lstStyle/>
          <a:p>
            <a:pPr algn="ctr">
              <a:lnSpc>
                <a:spcPct val="90000"/>
              </a:lnSpc>
            </a:pPr>
            <a:r>
              <a:rPr lang="en-US" sz="3200" b="1">
                <a:solidFill>
                  <a:srgbClr val="F22E00"/>
                </a:solidFill>
                <a:effectLst>
                  <a:outerShdw blurRad="38100" dist="38100" dir="2700000" algn="tl">
                    <a:srgbClr val="C0C0C0"/>
                  </a:outerShdw>
                </a:effectLst>
                <a:latin typeface="Tahoma" pitchFamily="34" charset="0"/>
              </a:rPr>
              <a:t>3 tác nhân chính gây ô nhiễm thực phẩm</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idx="4294967295"/>
          </p:nvPr>
        </p:nvSpPr>
        <p:spPr/>
        <p:txBody>
          <a:bodyPr anchor="ctr"/>
          <a:lstStyle/>
          <a:p>
            <a:r>
              <a:rPr lang="en-US">
                <a:solidFill>
                  <a:srgbClr val="F22E00"/>
                </a:solidFill>
                <a:latin typeface="Arial" charset="0"/>
              </a:rPr>
              <a:t>Ngộ độc măng tươi</a:t>
            </a:r>
          </a:p>
        </p:txBody>
      </p:sp>
      <p:sp>
        <p:nvSpPr>
          <p:cNvPr id="226307" name="Rectangle 3"/>
          <p:cNvSpPr>
            <a:spLocks noGrp="1" noChangeArrowheads="1"/>
          </p:cNvSpPr>
          <p:nvPr>
            <p:ph type="body" idx="4294967295"/>
          </p:nvPr>
        </p:nvSpPr>
        <p:spPr>
          <a:xfrm>
            <a:off x="4495800" y="1143000"/>
            <a:ext cx="4267200" cy="5715000"/>
          </a:xfrm>
        </p:spPr>
        <p:txBody>
          <a:bodyPr/>
          <a:lstStyle/>
          <a:p>
            <a:pPr>
              <a:buFontTx/>
              <a:buNone/>
            </a:pPr>
            <a:r>
              <a:rPr lang="en-US" u="sng">
                <a:latin typeface="Arial" charset="0"/>
              </a:rPr>
              <a:t>Chất độc trong măng:</a:t>
            </a:r>
          </a:p>
          <a:p>
            <a:pPr>
              <a:buFontTx/>
              <a:buNone/>
            </a:pPr>
            <a:r>
              <a:rPr lang="en-US">
                <a:latin typeface="Arial" charset="0"/>
              </a:rPr>
              <a:t>- M</a:t>
            </a:r>
            <a:r>
              <a:rPr lang="vi-VN">
                <a:latin typeface="Arial" charset="0"/>
              </a:rPr>
              <a:t>ăng tươi có chứa hàm lượng </a:t>
            </a:r>
            <a:r>
              <a:rPr lang="vi-VN">
                <a:solidFill>
                  <a:srgbClr val="FF0000"/>
                </a:solidFill>
                <a:latin typeface="Arial" charset="0"/>
              </a:rPr>
              <a:t>cyanide</a:t>
            </a:r>
            <a:r>
              <a:rPr lang="vi-VN">
                <a:latin typeface="Arial" charset="0"/>
              </a:rPr>
              <a:t> </a:t>
            </a:r>
            <a:r>
              <a:rPr lang="en-US">
                <a:latin typeface="Arial" charset="0"/>
              </a:rPr>
              <a:t> </a:t>
            </a:r>
            <a:r>
              <a:rPr lang="vi-VN">
                <a:latin typeface="Arial" charset="0"/>
              </a:rPr>
              <a:t>rất cao</a:t>
            </a:r>
            <a:r>
              <a:rPr lang="en-US">
                <a:latin typeface="Arial" charset="0"/>
              </a:rPr>
              <a:t>,</a:t>
            </a:r>
            <a:r>
              <a:rPr lang="vi-VN">
                <a:latin typeface="Arial" charset="0"/>
              </a:rPr>
              <a:t>dưới tác động của các enzym </a:t>
            </a:r>
            <a:r>
              <a:rPr lang="en-US">
                <a:latin typeface="Arial" charset="0"/>
              </a:rPr>
              <a:t>  </a:t>
            </a:r>
            <a:r>
              <a:rPr lang="vi-VN">
                <a:latin typeface="Arial" charset="0"/>
              </a:rPr>
              <a:t>đường tiêu hóa, cyanide ngay lập tức </a:t>
            </a:r>
            <a:r>
              <a:rPr lang="en-US">
                <a:latin typeface="Arial" charset="0"/>
              </a:rPr>
              <a:t>  </a:t>
            </a:r>
            <a:r>
              <a:rPr lang="vi-VN">
                <a:latin typeface="Arial" charset="0"/>
              </a:rPr>
              <a:t>biến thành HCN gây tình trạng thiếu ôxy </a:t>
            </a:r>
            <a:r>
              <a:rPr lang="en-US">
                <a:latin typeface="Arial" charset="0"/>
              </a:rPr>
              <a:t> </a:t>
            </a:r>
            <a:r>
              <a:rPr lang="vi-VN">
                <a:latin typeface="Arial" charset="0"/>
              </a:rPr>
              <a:t>tế bào </a:t>
            </a:r>
            <a:endParaRPr lang="en-US">
              <a:latin typeface="Arial" charset="0"/>
            </a:endParaRPr>
          </a:p>
        </p:txBody>
      </p:sp>
      <p:pic>
        <p:nvPicPr>
          <p:cNvPr id="226308" name="Picture 4" descr="mangtuoi1"/>
          <p:cNvPicPr>
            <a:picLocks noChangeAspect="1" noChangeArrowheads="1"/>
          </p:cNvPicPr>
          <p:nvPr/>
        </p:nvPicPr>
        <p:blipFill>
          <a:blip r:embed="rId3" cstate="print"/>
          <a:srcRect/>
          <a:stretch>
            <a:fillRect/>
          </a:stretch>
        </p:blipFill>
        <p:spPr bwMode="auto">
          <a:xfrm>
            <a:off x="457200" y="4267200"/>
            <a:ext cx="3721256" cy="2270125"/>
          </a:xfrm>
          <a:prstGeom prst="rect">
            <a:avLst/>
          </a:prstGeom>
          <a:noFill/>
          <a:ln w="9525">
            <a:noFill/>
            <a:miter lim="800000"/>
            <a:headEnd/>
            <a:tailEnd/>
          </a:ln>
        </p:spPr>
      </p:pic>
      <p:pic>
        <p:nvPicPr>
          <p:cNvPr id="81922" name="Picture 2" descr="Kết quả hình ảnh cho măng"/>
          <p:cNvPicPr>
            <a:picLocks noChangeAspect="1" noChangeArrowheads="1"/>
          </p:cNvPicPr>
          <p:nvPr/>
        </p:nvPicPr>
        <p:blipFill>
          <a:blip r:embed="rId4" cstate="print"/>
          <a:srcRect/>
          <a:stretch>
            <a:fillRect/>
          </a:stretch>
        </p:blipFill>
        <p:spPr bwMode="auto">
          <a:xfrm>
            <a:off x="533400" y="1524000"/>
            <a:ext cx="3505200" cy="2438400"/>
          </a:xfrm>
          <a:prstGeom prst="rect">
            <a:avLst/>
          </a:prstGeom>
          <a:noFill/>
        </p:spPr>
      </p:pic>
    </p:spTree>
  </p:cSld>
  <p:clrMapOvr>
    <a:masterClrMapping/>
  </p:clrMapOvr>
  <p:transition>
    <p:rand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913" y="103188"/>
            <a:ext cx="8243887" cy="887412"/>
          </a:xfrm>
        </p:spPr>
        <p:txBody>
          <a:bodyPr/>
          <a:lstStyle/>
          <a:p>
            <a:r>
              <a:rPr lang="en-US" smtClean="0">
                <a:solidFill>
                  <a:srgbClr val="F22E00"/>
                </a:solidFill>
                <a:latin typeface="Arial" charset="0"/>
              </a:rPr>
              <a:t>Ngộ độc măng tươi</a:t>
            </a:r>
            <a:endParaRPr lang="en-US"/>
          </a:p>
        </p:txBody>
      </p:sp>
      <p:sp>
        <p:nvSpPr>
          <p:cNvPr id="3" name="Content Placeholder 2"/>
          <p:cNvSpPr>
            <a:spLocks noGrp="1"/>
          </p:cNvSpPr>
          <p:nvPr>
            <p:ph idx="1"/>
          </p:nvPr>
        </p:nvSpPr>
        <p:spPr>
          <a:xfrm>
            <a:off x="304800" y="990600"/>
            <a:ext cx="8458200" cy="2743200"/>
          </a:xfrm>
        </p:spPr>
        <p:txBody>
          <a:bodyPr/>
          <a:lstStyle/>
          <a:p>
            <a:r>
              <a:rPr lang="en-US" sz="2800" smtClean="0"/>
              <a:t>Chất </a:t>
            </a:r>
            <a:r>
              <a:rPr lang="en-US" sz="2800" smtClean="0">
                <a:solidFill>
                  <a:srgbClr val="FF0000"/>
                </a:solidFill>
              </a:rPr>
              <a:t>xyanua</a:t>
            </a:r>
            <a:r>
              <a:rPr lang="en-US" sz="2800" smtClean="0"/>
              <a:t> có sẵn trong măng sẽ giảm dần khi tiếp xúc với nước. </a:t>
            </a:r>
          </a:p>
          <a:p>
            <a:r>
              <a:rPr lang="en-US" sz="2800" smtClean="0"/>
              <a:t>Do đó, khi chế biến măng, bạn nên làm theo kinh nghiệm dân gian là rửa kỹ, ngâm măng trong nước nhiều giờ và luộc qua 1 - 2 lần trước khi ăn để tránh bị ngộ độc.</a:t>
            </a:r>
          </a:p>
          <a:p>
            <a:endParaRPr lang="en-US"/>
          </a:p>
        </p:txBody>
      </p:sp>
      <p:sp>
        <p:nvSpPr>
          <p:cNvPr id="103426" name="AutoShape 2" descr="Hình ảnh có liên qua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428" name="AutoShape 4" descr="Hình ảnh có liên qua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430" name="Picture 6" descr="Kết quả hình ảnh cho măng"/>
          <p:cNvPicPr>
            <a:picLocks noChangeAspect="1" noChangeArrowheads="1"/>
          </p:cNvPicPr>
          <p:nvPr/>
        </p:nvPicPr>
        <p:blipFill>
          <a:blip r:embed="rId2" cstate="print"/>
          <a:srcRect/>
          <a:stretch>
            <a:fillRect/>
          </a:stretch>
        </p:blipFill>
        <p:spPr bwMode="auto">
          <a:xfrm>
            <a:off x="0" y="3886200"/>
            <a:ext cx="4572000" cy="2743201"/>
          </a:xfrm>
          <a:prstGeom prst="rect">
            <a:avLst/>
          </a:prstGeom>
          <a:noFill/>
        </p:spPr>
      </p:pic>
      <p:pic>
        <p:nvPicPr>
          <p:cNvPr id="103434" name="Picture 10" descr="Hình ảnh có liên quan"/>
          <p:cNvPicPr>
            <a:picLocks noChangeAspect="1" noChangeArrowheads="1"/>
          </p:cNvPicPr>
          <p:nvPr/>
        </p:nvPicPr>
        <p:blipFill>
          <a:blip r:embed="rId3" cstate="print"/>
          <a:srcRect/>
          <a:stretch>
            <a:fillRect/>
          </a:stretch>
        </p:blipFill>
        <p:spPr bwMode="auto">
          <a:xfrm>
            <a:off x="5334000" y="3962400"/>
            <a:ext cx="3251200" cy="24384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913" y="304800"/>
            <a:ext cx="8243887" cy="838200"/>
          </a:xfrm>
        </p:spPr>
        <p:txBody>
          <a:bodyPr/>
          <a:lstStyle/>
          <a:p>
            <a:r>
              <a:rPr lang="en-US" b="1" smtClean="0">
                <a:solidFill>
                  <a:srgbClr val="FF0000"/>
                </a:solidFill>
              </a:rPr>
              <a:t/>
            </a:r>
            <a:br>
              <a:rPr lang="en-US" b="1" smtClean="0">
                <a:solidFill>
                  <a:srgbClr val="FF0000"/>
                </a:solidFill>
              </a:rPr>
            </a:br>
            <a:r>
              <a:rPr lang="en-US" b="1" smtClean="0">
                <a:solidFill>
                  <a:srgbClr val="FF0000"/>
                </a:solidFill>
              </a:rPr>
              <a:t>Độc tố trong củ cải trắng</a:t>
            </a:r>
            <a:endParaRPr lang="en-US"/>
          </a:p>
        </p:txBody>
      </p:sp>
      <p:sp>
        <p:nvSpPr>
          <p:cNvPr id="3" name="Content Placeholder 2"/>
          <p:cNvSpPr>
            <a:spLocks noGrp="1"/>
          </p:cNvSpPr>
          <p:nvPr>
            <p:ph idx="1"/>
          </p:nvPr>
        </p:nvSpPr>
        <p:spPr>
          <a:xfrm>
            <a:off x="0" y="1295400"/>
            <a:ext cx="4800600" cy="5334000"/>
          </a:xfrm>
        </p:spPr>
        <p:txBody>
          <a:bodyPr/>
          <a:lstStyle/>
          <a:p>
            <a:pPr algn="just"/>
            <a:r>
              <a:rPr lang="en-US" sz="2400" smtClean="0"/>
              <a:t>Củ cải trắng chứa độc tố </a:t>
            </a:r>
            <a:r>
              <a:rPr lang="en-US" sz="2400" smtClean="0">
                <a:solidFill>
                  <a:srgbClr val="FF0000"/>
                </a:solidFill>
              </a:rPr>
              <a:t>furocoumarins</a:t>
            </a:r>
            <a:r>
              <a:rPr lang="en-US" sz="2400" smtClean="0"/>
              <a:t>. Chất độc này thường cao nhất trong lớp vỏ, có thể gây đau dạ dày hoặc phản ứng rát bỏng trên da khi tiếp xúc. Do đó, khi chế biến món ăn, bạn cần gọt bỏ sạch vỏ và phần hư hỏng trên củ để tránh độc. </a:t>
            </a:r>
          </a:p>
          <a:p>
            <a:pPr algn="just"/>
            <a:r>
              <a:rPr lang="en-US" sz="2400" smtClean="0"/>
              <a:t>Khi được nấu chín, nướng, gia nhiệt trong lò vi sóng, củ cải cũng hết độc.</a:t>
            </a:r>
          </a:p>
          <a:p>
            <a:endParaRPr lang="en-US"/>
          </a:p>
        </p:txBody>
      </p:sp>
      <p:pic>
        <p:nvPicPr>
          <p:cNvPr id="4" name="Picture 3" descr="http://suckhoedoisong.vn/Images/thanhloan/2017/07/07/nhung-thuc-pham-mang-doc-to-tu-nhien.jpg"/>
          <p:cNvPicPr/>
          <p:nvPr/>
        </p:nvPicPr>
        <p:blipFill>
          <a:blip r:embed="rId2" cstate="print"/>
          <a:srcRect/>
          <a:stretch>
            <a:fillRect/>
          </a:stretch>
        </p:blipFill>
        <p:spPr bwMode="auto">
          <a:xfrm>
            <a:off x="5105400" y="1752600"/>
            <a:ext cx="3657600" cy="2504423"/>
          </a:xfrm>
          <a:prstGeom prst="rect">
            <a:avLst/>
          </a:prstGeom>
          <a:noFill/>
          <a:ln w="9525">
            <a:noFill/>
            <a:miter lim="800000"/>
            <a:headEnd/>
            <a:tailEnd/>
          </a:ln>
        </p:spPr>
      </p:pic>
      <p:sp>
        <p:nvSpPr>
          <p:cNvPr id="51203" name="Rectangle 3"/>
          <p:cNvSpPr>
            <a:spLocks noChangeArrowheads="1"/>
          </p:cNvSpPr>
          <p:nvPr/>
        </p:nvSpPr>
        <p:spPr bwMode="auto">
          <a:xfrm>
            <a:off x="5715000" y="4572000"/>
            <a:ext cx="3029997" cy="95410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smtClean="0">
                <a:ln>
                  <a:noFill/>
                </a:ln>
                <a:solidFill>
                  <a:srgbClr val="DA00DA"/>
                </a:solidFill>
                <a:effectLst/>
                <a:latin typeface="Times New Roman" pitchFamily="18" charset="0"/>
                <a:ea typeface="Times New Roman" pitchFamily="18" charset="0"/>
                <a:cs typeface="Times New Roman" pitchFamily="18" charset="0"/>
              </a:rPr>
              <a:t>Vỏ củ cải chứa độc</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smtClean="0">
                <a:ln>
                  <a:noFill/>
                </a:ln>
                <a:solidFill>
                  <a:srgbClr val="DA00DA"/>
                </a:solidFill>
                <a:effectLst/>
                <a:latin typeface="Times New Roman" pitchFamily="18" charset="0"/>
                <a:ea typeface="Times New Roman" pitchFamily="18" charset="0"/>
                <a:cs typeface="Times New Roman" pitchFamily="18" charset="0"/>
              </a:rPr>
              <a:t> tố furocoumarins</a:t>
            </a:r>
            <a:endParaRPr kumimoji="0" lang="en-US" sz="2800" b="1" i="0" u="none" strike="noStrike" cap="none" normalizeH="0" baseline="0" smtClean="0">
              <a:ln>
                <a:noFill/>
              </a:ln>
              <a:solidFill>
                <a:srgbClr val="DA00DA"/>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43887" cy="884238"/>
          </a:xfrm>
        </p:spPr>
        <p:txBody>
          <a:bodyPr/>
          <a:lstStyle/>
          <a:p>
            <a:r>
              <a:rPr lang="en-US" sz="4000" b="1" smtClean="0">
                <a:solidFill>
                  <a:srgbClr val="FF0000"/>
                </a:solidFill>
              </a:rPr>
              <a:t>Ngộ độc củ ấu tầu</a:t>
            </a:r>
            <a:endParaRPr lang="en-US" sz="4000">
              <a:solidFill>
                <a:srgbClr val="FF0000"/>
              </a:solidFill>
            </a:endParaRPr>
          </a:p>
        </p:txBody>
      </p:sp>
      <p:sp>
        <p:nvSpPr>
          <p:cNvPr id="3" name="Content Placeholder 2"/>
          <p:cNvSpPr>
            <a:spLocks noGrp="1"/>
          </p:cNvSpPr>
          <p:nvPr>
            <p:ph idx="1"/>
          </p:nvPr>
        </p:nvSpPr>
        <p:spPr/>
        <p:txBody>
          <a:bodyPr/>
          <a:lstStyle/>
          <a:p>
            <a:pPr algn="just"/>
            <a:r>
              <a:rPr lang="en-US" sz="2400" smtClean="0">
                <a:latin typeface="Arial" pitchFamily="34" charset="0"/>
                <a:cs typeface="Arial" pitchFamily="34" charset="0"/>
              </a:rPr>
              <a:t>Củ ấu tầu từ Trung Quốc hay ở vài tỉnh miền Bắc nước ta như Cao Bằng, Lào Cai. Người dân có tục lệ ngâm rượu để xoa bóp xương khớp, tuy nhiên một số người lại nấu cháo ăn hay uống rượu có ngâm củ ấu tầu.</a:t>
            </a:r>
          </a:p>
          <a:p>
            <a:pPr algn="just"/>
            <a:r>
              <a:rPr lang="en-US" sz="2400" smtClean="0">
                <a:latin typeface="Arial" pitchFamily="34" charset="0"/>
                <a:cs typeface="Arial" pitchFamily="34" charset="0"/>
              </a:rPr>
              <a:t>Trong củ ấu tầu có độc tố là </a:t>
            </a:r>
            <a:r>
              <a:rPr lang="en-US" sz="2400" b="1" smtClean="0">
                <a:solidFill>
                  <a:srgbClr val="DA00DA"/>
                </a:solidFill>
                <a:latin typeface="Arial" pitchFamily="34" charset="0"/>
                <a:cs typeface="Arial" pitchFamily="34" charset="0"/>
              </a:rPr>
              <a:t>aconitin</a:t>
            </a:r>
            <a:r>
              <a:rPr lang="en-US" sz="2400" smtClean="0">
                <a:latin typeface="Arial" pitchFamily="34" charset="0"/>
                <a:cs typeface="Arial" pitchFamily="34" charset="0"/>
              </a:rPr>
              <a:t> rất độc, ngay sau khi ăn, uống chỉ cần một ngụm nhỏ người bệnh thấy ngay cảm giác tê lưỡi, mất cảm giác ở đầu lưỡi, họng, mặt rồi đến các chi, tiếp theo là cảm giác buồn nôn, co giật cơ, rối loạn nhịp tim, trống ngực và khó thở, thở khò khè rồi ngừng thở và tử vong nhanh.</a:t>
            </a:r>
          </a:p>
          <a:p>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Kết quả hình ảnh cho củ ấu tẩu"/>
          <p:cNvPicPr>
            <a:picLocks noChangeAspect="1" noChangeArrowheads="1"/>
          </p:cNvPicPr>
          <p:nvPr/>
        </p:nvPicPr>
        <p:blipFill>
          <a:blip r:embed="rId2" cstate="print"/>
          <a:srcRect/>
          <a:stretch>
            <a:fillRect/>
          </a:stretch>
        </p:blipFill>
        <p:spPr bwMode="auto">
          <a:xfrm>
            <a:off x="228600" y="304800"/>
            <a:ext cx="3810000" cy="2857500"/>
          </a:xfrm>
          <a:prstGeom prst="rect">
            <a:avLst/>
          </a:prstGeom>
          <a:noFill/>
        </p:spPr>
      </p:pic>
      <p:sp>
        <p:nvSpPr>
          <p:cNvPr id="5" name="Rectangle 4"/>
          <p:cNvSpPr/>
          <p:nvPr/>
        </p:nvSpPr>
        <p:spPr>
          <a:xfrm>
            <a:off x="4419600" y="457200"/>
            <a:ext cx="2056973" cy="523220"/>
          </a:xfrm>
          <a:prstGeom prst="rect">
            <a:avLst/>
          </a:prstGeom>
        </p:spPr>
        <p:txBody>
          <a:bodyPr wrap="none">
            <a:spAutoFit/>
          </a:bodyPr>
          <a:lstStyle/>
          <a:p>
            <a:r>
              <a:rPr lang="en-US" sz="2800" b="1" smtClean="0">
                <a:solidFill>
                  <a:srgbClr val="FF0000"/>
                </a:solidFill>
              </a:rPr>
              <a:t>củ ấu tầu</a:t>
            </a:r>
            <a:endParaRPr lang="en-US" sz="2800"/>
          </a:p>
        </p:txBody>
      </p:sp>
      <p:sp>
        <p:nvSpPr>
          <p:cNvPr id="6" name="Rectangle 5"/>
          <p:cNvSpPr/>
          <p:nvPr/>
        </p:nvSpPr>
        <p:spPr>
          <a:xfrm>
            <a:off x="1524000" y="5638800"/>
            <a:ext cx="2592376" cy="523220"/>
          </a:xfrm>
          <a:prstGeom prst="rect">
            <a:avLst/>
          </a:prstGeom>
        </p:spPr>
        <p:txBody>
          <a:bodyPr wrap="none">
            <a:spAutoFit/>
          </a:bodyPr>
          <a:lstStyle/>
          <a:p>
            <a:r>
              <a:rPr lang="en-US" sz="2800" b="1" smtClean="0">
                <a:solidFill>
                  <a:srgbClr val="FF0000"/>
                </a:solidFill>
              </a:rPr>
              <a:t>Cháo ấu tầu</a:t>
            </a:r>
            <a:endParaRPr lang="en-US" sz="2800"/>
          </a:p>
        </p:txBody>
      </p:sp>
      <p:pic>
        <p:nvPicPr>
          <p:cNvPr id="101382" name="Picture 6" descr="1913 autau Lên Hà Giang ăn cháo ấu tẩu"/>
          <p:cNvPicPr>
            <a:picLocks noChangeAspect="1" noChangeArrowheads="1"/>
          </p:cNvPicPr>
          <p:nvPr/>
        </p:nvPicPr>
        <p:blipFill>
          <a:blip r:embed="rId3" cstate="print"/>
          <a:srcRect/>
          <a:stretch>
            <a:fillRect/>
          </a:stretch>
        </p:blipFill>
        <p:spPr bwMode="auto">
          <a:xfrm>
            <a:off x="4419600" y="3276600"/>
            <a:ext cx="4457700" cy="3343275"/>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913" y="103188"/>
            <a:ext cx="8243887" cy="963612"/>
          </a:xfrm>
        </p:spPr>
        <p:txBody>
          <a:bodyPr/>
          <a:lstStyle/>
          <a:p>
            <a:r>
              <a:rPr lang="en-US" b="1" smtClean="0">
                <a:solidFill>
                  <a:srgbClr val="F22E00"/>
                </a:solidFill>
              </a:rPr>
              <a:t>Thực phẩm bị mốc</a:t>
            </a:r>
            <a:endParaRPr lang="en-US" b="1">
              <a:solidFill>
                <a:srgbClr val="F22E00"/>
              </a:solidFill>
            </a:endParaRPr>
          </a:p>
        </p:txBody>
      </p:sp>
      <p:sp>
        <p:nvSpPr>
          <p:cNvPr id="3" name="Content Placeholder 2"/>
          <p:cNvSpPr>
            <a:spLocks noGrp="1"/>
          </p:cNvSpPr>
          <p:nvPr>
            <p:ph idx="1"/>
          </p:nvPr>
        </p:nvSpPr>
        <p:spPr>
          <a:xfrm>
            <a:off x="228600" y="1219200"/>
            <a:ext cx="8686800" cy="4724400"/>
          </a:xfrm>
        </p:spPr>
        <p:txBody>
          <a:bodyPr/>
          <a:lstStyle/>
          <a:p>
            <a:pPr algn="just"/>
            <a:r>
              <a:rPr lang="vi-VN" sz="2800" smtClean="0">
                <a:latin typeface="Arial" pitchFamily="34" charset="0"/>
                <a:cs typeface="Arial" pitchFamily="34" charset="0"/>
              </a:rPr>
              <a:t>Các loại nấm mốc này thường có trong các loại hạt có dầu như: lạc, ngô, ngũ cốc, bột mì, bánh kẹo, cá khô để lâu. </a:t>
            </a:r>
            <a:endParaRPr lang="en-US" sz="2800" smtClean="0">
              <a:latin typeface="Arial" pitchFamily="34" charset="0"/>
              <a:cs typeface="Arial" pitchFamily="34" charset="0"/>
            </a:endParaRPr>
          </a:p>
          <a:p>
            <a:pPr algn="just"/>
            <a:r>
              <a:rPr lang="vi-VN" sz="2800" smtClean="0">
                <a:latin typeface="Arial" pitchFamily="34" charset="0"/>
                <a:cs typeface="Arial" pitchFamily="34" charset="0"/>
              </a:rPr>
              <a:t>Khi lương thực, thực phẩm bị mốc sẽ có màu xanh lục hay màu vàng nâu. Nấm mốc làm hao hụt thành phần dinh dưỡng và tạo cho sản phẩm có mùi vị khó chịu. </a:t>
            </a:r>
            <a:endParaRPr lang="en-US" sz="2800" smtClean="0">
              <a:latin typeface="Arial" pitchFamily="34" charset="0"/>
              <a:cs typeface="Arial" pitchFamily="34" charset="0"/>
            </a:endParaRPr>
          </a:p>
        </p:txBody>
      </p:sp>
      <p:pic>
        <p:nvPicPr>
          <p:cNvPr id="6" name="Picture 2" descr="Hình ảnh có liên quan"/>
          <p:cNvPicPr>
            <a:picLocks noChangeAspect="1" noChangeArrowheads="1"/>
          </p:cNvPicPr>
          <p:nvPr/>
        </p:nvPicPr>
        <p:blipFill>
          <a:blip r:embed="rId2" cstate="print"/>
          <a:srcRect/>
          <a:stretch>
            <a:fillRect/>
          </a:stretch>
        </p:blipFill>
        <p:spPr bwMode="auto">
          <a:xfrm>
            <a:off x="914400" y="4343400"/>
            <a:ext cx="3657600" cy="2291599"/>
          </a:xfrm>
          <a:prstGeom prst="rect">
            <a:avLst/>
          </a:prstGeom>
          <a:noFill/>
        </p:spPr>
      </p:pic>
      <p:pic>
        <p:nvPicPr>
          <p:cNvPr id="7" name="Picture 4" descr="Kết quả hình ảnh cho thực phẩm bị nấm mốc"/>
          <p:cNvPicPr>
            <a:picLocks noChangeAspect="1" noChangeArrowheads="1"/>
          </p:cNvPicPr>
          <p:nvPr/>
        </p:nvPicPr>
        <p:blipFill>
          <a:blip r:embed="rId3" cstate="print"/>
          <a:srcRect/>
          <a:stretch>
            <a:fillRect/>
          </a:stretch>
        </p:blipFill>
        <p:spPr bwMode="auto">
          <a:xfrm>
            <a:off x="5181600" y="4267200"/>
            <a:ext cx="3276600" cy="2277238"/>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913" y="103188"/>
            <a:ext cx="8243887" cy="963612"/>
          </a:xfrm>
        </p:spPr>
        <p:txBody>
          <a:bodyPr/>
          <a:lstStyle/>
          <a:p>
            <a:r>
              <a:rPr lang="en-US" b="1" smtClean="0">
                <a:solidFill>
                  <a:srgbClr val="F22E00"/>
                </a:solidFill>
              </a:rPr>
              <a:t>Thực phẩm bị mốc</a:t>
            </a:r>
            <a:endParaRPr lang="en-US" b="1">
              <a:solidFill>
                <a:srgbClr val="F22E00"/>
              </a:solidFill>
            </a:endParaRPr>
          </a:p>
        </p:txBody>
      </p:sp>
      <p:sp>
        <p:nvSpPr>
          <p:cNvPr id="3" name="Content Placeholder 2"/>
          <p:cNvSpPr>
            <a:spLocks noGrp="1"/>
          </p:cNvSpPr>
          <p:nvPr>
            <p:ph idx="1"/>
          </p:nvPr>
        </p:nvSpPr>
        <p:spPr>
          <a:xfrm>
            <a:off x="381000" y="1219200"/>
            <a:ext cx="8229600" cy="5181600"/>
          </a:xfrm>
        </p:spPr>
        <p:txBody>
          <a:bodyPr/>
          <a:lstStyle/>
          <a:p>
            <a:r>
              <a:rPr lang="en-US" smtClean="0">
                <a:solidFill>
                  <a:srgbClr val="DA00DA"/>
                </a:solidFill>
                <a:latin typeface="Arial" pitchFamily="34" charset="0"/>
                <a:cs typeface="Arial" pitchFamily="34" charset="0"/>
              </a:rPr>
              <a:t>Độc tố Aflatoxin </a:t>
            </a:r>
            <a:r>
              <a:rPr lang="en-US" smtClean="0">
                <a:latin typeface="Arial" pitchFamily="34" charset="0"/>
                <a:cs typeface="Arial" pitchFamily="34" charset="0"/>
              </a:rPr>
              <a:t>thường có trong các thực phẩm khô đã lên mốc. Ngoài việc gây ngộ độc cấp tính (liều gây chết người khoảng 10mg), độc tố Aflatoxin còn được xem là nguyên nhân gây xơ gan và ung thư gan.</a:t>
            </a:r>
          </a:p>
          <a:p>
            <a:endParaRPr lang="en-US" smtClean="0">
              <a:latin typeface="Arial" pitchFamily="34" charset="0"/>
              <a:cs typeface="Arial" pitchFamily="34" charset="0"/>
            </a:endParaRPr>
          </a:p>
          <a:p>
            <a:endParaRPr lang="en-US"/>
          </a:p>
        </p:txBody>
      </p:sp>
      <p:pic>
        <p:nvPicPr>
          <p:cNvPr id="6" name="Picture 4" descr="Kết quả hình ảnh cho thực phẩm bị nấm mốc"/>
          <p:cNvPicPr>
            <a:picLocks noChangeAspect="1" noChangeArrowheads="1"/>
          </p:cNvPicPr>
          <p:nvPr/>
        </p:nvPicPr>
        <p:blipFill>
          <a:blip r:embed="rId2" cstate="print"/>
          <a:srcRect/>
          <a:stretch>
            <a:fillRect/>
          </a:stretch>
        </p:blipFill>
        <p:spPr bwMode="auto">
          <a:xfrm>
            <a:off x="609599" y="3810000"/>
            <a:ext cx="3561275" cy="2667000"/>
          </a:xfrm>
          <a:prstGeom prst="rect">
            <a:avLst/>
          </a:prstGeom>
          <a:noFill/>
        </p:spPr>
      </p:pic>
      <p:pic>
        <p:nvPicPr>
          <p:cNvPr id="7" name="Picture 8" descr="Hình ảnh có liên quan"/>
          <p:cNvPicPr>
            <a:picLocks noChangeAspect="1" noChangeArrowheads="1"/>
          </p:cNvPicPr>
          <p:nvPr/>
        </p:nvPicPr>
        <p:blipFill>
          <a:blip r:embed="rId3" cstate="print"/>
          <a:srcRect/>
          <a:stretch>
            <a:fillRect/>
          </a:stretch>
        </p:blipFill>
        <p:spPr bwMode="auto">
          <a:xfrm>
            <a:off x="4724400" y="3810000"/>
            <a:ext cx="3796044" cy="25908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Hình ảnh có liên quan"/>
          <p:cNvPicPr>
            <a:picLocks noChangeAspect="1" noChangeArrowheads="1"/>
          </p:cNvPicPr>
          <p:nvPr/>
        </p:nvPicPr>
        <p:blipFill>
          <a:blip r:embed="rId2" cstate="print"/>
          <a:srcRect/>
          <a:stretch>
            <a:fillRect/>
          </a:stretch>
        </p:blipFill>
        <p:spPr bwMode="auto">
          <a:xfrm>
            <a:off x="1066800" y="609600"/>
            <a:ext cx="7086600" cy="3543300"/>
          </a:xfrm>
          <a:prstGeom prst="rect">
            <a:avLst/>
          </a:prstGeom>
          <a:noFill/>
        </p:spPr>
      </p:pic>
      <p:sp>
        <p:nvSpPr>
          <p:cNvPr id="8" name="Rectangle 7"/>
          <p:cNvSpPr/>
          <p:nvPr/>
        </p:nvSpPr>
        <p:spPr>
          <a:xfrm>
            <a:off x="381000" y="4724400"/>
            <a:ext cx="8305800" cy="1384995"/>
          </a:xfrm>
          <a:prstGeom prst="rect">
            <a:avLst/>
          </a:prstGeom>
        </p:spPr>
        <p:txBody>
          <a:bodyPr wrap="square">
            <a:spAutoFit/>
          </a:bodyPr>
          <a:lstStyle/>
          <a:p>
            <a:r>
              <a:rPr lang="vi-VN" sz="2800" smtClean="0">
                <a:solidFill>
                  <a:srgbClr val="DA00DA"/>
                </a:solidFill>
                <a:latin typeface="Arial" pitchFamily="34" charset="0"/>
                <a:cs typeface="Arial" pitchFamily="34" charset="0"/>
              </a:rPr>
              <a:t>Aflatoxin</a:t>
            </a:r>
            <a:r>
              <a:rPr lang="vi-VN" sz="2800" smtClean="0">
                <a:latin typeface="Arial" pitchFamily="34" charset="0"/>
                <a:cs typeface="Arial" pitchFamily="34" charset="0"/>
              </a:rPr>
              <a:t> là một độc tố, bền vững với nhiệt độ cao. Vì vậy, khi đem rang lạc, ngô bị mốc ở nhiệt độ rất cao nhưng độc tố vẫn không bị phá hủy hoàn toàn.</a:t>
            </a:r>
            <a:endParaRPr lang="en-US" sz="280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idx="4294967295"/>
          </p:nvPr>
        </p:nvSpPr>
        <p:spPr>
          <a:xfrm>
            <a:off x="442913" y="103188"/>
            <a:ext cx="4891087" cy="1314450"/>
          </a:xfrm>
        </p:spPr>
        <p:txBody>
          <a:bodyPr anchor="ctr"/>
          <a:lstStyle/>
          <a:p>
            <a:pPr algn="l"/>
            <a:r>
              <a:rPr lang="en-US">
                <a:solidFill>
                  <a:srgbClr val="F22E00"/>
                </a:solidFill>
                <a:latin typeface="Arial" charset="0"/>
              </a:rPr>
              <a:t>Ngộ độc cá nóc</a:t>
            </a:r>
          </a:p>
        </p:txBody>
      </p:sp>
      <p:sp>
        <p:nvSpPr>
          <p:cNvPr id="153603" name="Rectangle 3"/>
          <p:cNvSpPr>
            <a:spLocks noGrp="1" noChangeArrowheads="1"/>
          </p:cNvSpPr>
          <p:nvPr>
            <p:ph type="body" idx="4294967295"/>
          </p:nvPr>
        </p:nvSpPr>
        <p:spPr>
          <a:xfrm>
            <a:off x="228600" y="1143000"/>
            <a:ext cx="5029200" cy="5486400"/>
          </a:xfrm>
        </p:spPr>
        <p:txBody>
          <a:bodyPr/>
          <a:lstStyle/>
          <a:p>
            <a:pPr>
              <a:buFontTx/>
              <a:buNone/>
            </a:pPr>
            <a:r>
              <a:rPr lang="en-US" b="1" u="sng">
                <a:latin typeface="Arial" charset="0"/>
              </a:rPr>
              <a:t>Chất độc trong cá nóc:</a:t>
            </a:r>
          </a:p>
          <a:p>
            <a:pPr>
              <a:buFontTx/>
              <a:buNone/>
            </a:pPr>
            <a:r>
              <a:rPr lang="en-US">
                <a:latin typeface="Arial" charset="0"/>
              </a:rPr>
              <a:t>- Độc tố cá nóc có tên là </a:t>
            </a:r>
            <a:r>
              <a:rPr lang="en-US">
                <a:solidFill>
                  <a:srgbClr val="DA00DA"/>
                </a:solidFill>
                <a:latin typeface="Arial" charset="0"/>
              </a:rPr>
              <a:t>Tetrodotoxin</a:t>
            </a:r>
            <a:r>
              <a:rPr lang="en-US">
                <a:latin typeface="Arial" charset="0"/>
              </a:rPr>
              <a:t>, tan trong nước và không bị phá hủy ở nhiệt độ sôi hay làm khô, nhưng bị bất hoạt   trong môi trường acid và kiềm mạnh </a:t>
            </a:r>
          </a:p>
          <a:p>
            <a:pPr>
              <a:buFontTx/>
              <a:buNone/>
            </a:pPr>
            <a:r>
              <a:rPr lang="en-US">
                <a:latin typeface="Arial" charset="0"/>
              </a:rPr>
              <a:t>-Tập trung cao nhất ở </a:t>
            </a:r>
            <a:r>
              <a:rPr lang="en-US">
                <a:solidFill>
                  <a:srgbClr val="DA00DA"/>
                </a:solidFill>
                <a:latin typeface="Arial" charset="0"/>
              </a:rPr>
              <a:t>trứng cá, ruột, gan và tinh hoàn </a:t>
            </a:r>
            <a:r>
              <a:rPr lang="en-US">
                <a:latin typeface="Arial" charset="0"/>
              </a:rPr>
              <a:t>của cá </a:t>
            </a:r>
          </a:p>
        </p:txBody>
      </p:sp>
      <p:pic>
        <p:nvPicPr>
          <p:cNvPr id="153604" name="Picture 4" descr="canoc14"/>
          <p:cNvPicPr>
            <a:picLocks noChangeAspect="1" noChangeArrowheads="1"/>
          </p:cNvPicPr>
          <p:nvPr/>
        </p:nvPicPr>
        <p:blipFill>
          <a:blip r:embed="rId3" cstate="print"/>
          <a:srcRect/>
          <a:stretch>
            <a:fillRect/>
          </a:stretch>
        </p:blipFill>
        <p:spPr bwMode="auto">
          <a:xfrm>
            <a:off x="5105400" y="320040"/>
            <a:ext cx="3657600" cy="3108960"/>
          </a:xfrm>
          <a:prstGeom prst="rect">
            <a:avLst/>
          </a:prstGeom>
          <a:noFill/>
          <a:ln w="9525">
            <a:noFill/>
            <a:miter lim="800000"/>
            <a:headEnd/>
            <a:tailEnd/>
          </a:ln>
        </p:spPr>
      </p:pic>
      <p:pic>
        <p:nvPicPr>
          <p:cNvPr id="74754" name="Picture 2" descr="Kết quả hình ảnh cho cá nóc"/>
          <p:cNvPicPr>
            <a:picLocks noChangeAspect="1" noChangeArrowheads="1"/>
          </p:cNvPicPr>
          <p:nvPr/>
        </p:nvPicPr>
        <p:blipFill>
          <a:blip r:embed="rId4" cstate="print"/>
          <a:srcRect/>
          <a:stretch>
            <a:fillRect/>
          </a:stretch>
        </p:blipFill>
        <p:spPr bwMode="auto">
          <a:xfrm>
            <a:off x="5029200" y="3657600"/>
            <a:ext cx="3857625" cy="2905125"/>
          </a:xfrm>
          <a:prstGeom prst="rect">
            <a:avLst/>
          </a:prstGeo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53602"/>
                                        </p:tgtEl>
                                        <p:attrNameLst>
                                          <p:attrName>style.visibility</p:attrName>
                                        </p:attrNameLst>
                                      </p:cBhvr>
                                      <p:to>
                                        <p:strVal val="visible"/>
                                      </p:to>
                                    </p:set>
                                    <p:anim to="" calcmode="lin" valueType="num">
                                      <p:cBhvr>
                                        <p:cTn id="7" dur="1" fill="hold"/>
                                        <p:tgtEl>
                                          <p:spTgt spid="15360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53603">
                                            <p:txEl>
                                              <p:pRg st="0" end="0"/>
                                            </p:txEl>
                                          </p:spTgt>
                                        </p:tgtEl>
                                        <p:attrNameLst>
                                          <p:attrName>style.visibility</p:attrName>
                                        </p:attrNameLst>
                                      </p:cBhvr>
                                      <p:to>
                                        <p:strVal val="visible"/>
                                      </p:to>
                                    </p:set>
                                    <p:anim to="" calcmode="lin" valueType="num">
                                      <p:cBhvr>
                                        <p:cTn id="12" dur="1" fill="hold"/>
                                        <p:tgtEl>
                                          <p:spTgt spid="153603">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53603">
                                            <p:txEl>
                                              <p:pRg st="1" end="1"/>
                                            </p:txEl>
                                          </p:spTgt>
                                        </p:tgtEl>
                                        <p:attrNameLst>
                                          <p:attrName>style.visibility</p:attrName>
                                        </p:attrNameLst>
                                      </p:cBhvr>
                                      <p:to>
                                        <p:strVal val="visible"/>
                                      </p:to>
                                    </p:set>
                                    <p:anim to="" calcmode="lin" valueType="num">
                                      <p:cBhvr>
                                        <p:cTn id="17" dur="1" fill="hold"/>
                                        <p:tgtEl>
                                          <p:spTgt spid="15360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53603">
                                            <p:txEl>
                                              <p:pRg st="2" end="2"/>
                                            </p:txEl>
                                          </p:spTgt>
                                        </p:tgtEl>
                                        <p:attrNameLst>
                                          <p:attrName>style.visibility</p:attrName>
                                        </p:attrNameLst>
                                      </p:cBhvr>
                                      <p:to>
                                        <p:strVal val="visible"/>
                                      </p:to>
                                    </p:set>
                                    <p:anim to="" calcmode="lin" valueType="num">
                                      <p:cBhvr>
                                        <p:cTn id="22" dur="1" fill="hold"/>
                                        <p:tgtEl>
                                          <p:spTgt spid="153603">
                                            <p:txEl>
                                              <p:pRg st="2" end="2"/>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153604"/>
                                        </p:tgtEl>
                                        <p:attrNameLst>
                                          <p:attrName>style.visibility</p:attrName>
                                        </p:attrNameLst>
                                      </p:cBhvr>
                                      <p:to>
                                        <p:strVal val="visible"/>
                                      </p:to>
                                    </p:set>
                                    <p:anim to="" calcmode="lin" valueType="num">
                                      <p:cBhvr>
                                        <p:cTn id="27" dur="1" fill="hold"/>
                                        <p:tgtEl>
                                          <p:spTgt spid="15360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2" grpId="0"/>
      <p:bldP spid="15360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canoc01"/>
          <p:cNvPicPr>
            <a:picLocks noChangeAspect="1" noChangeArrowheads="1"/>
          </p:cNvPicPr>
          <p:nvPr/>
        </p:nvPicPr>
        <p:blipFill>
          <a:blip r:embed="rId3" cstate="print"/>
          <a:srcRect/>
          <a:stretch>
            <a:fillRect/>
          </a:stretch>
        </p:blipFill>
        <p:spPr bwMode="auto">
          <a:xfrm>
            <a:off x="381000" y="0"/>
            <a:ext cx="4267200" cy="5105400"/>
          </a:xfrm>
          <a:prstGeom prst="rect">
            <a:avLst/>
          </a:prstGeom>
          <a:noFill/>
          <a:ln w="9525">
            <a:noFill/>
            <a:miter lim="800000"/>
            <a:headEnd/>
            <a:tailEnd/>
          </a:ln>
        </p:spPr>
      </p:pic>
      <p:pic>
        <p:nvPicPr>
          <p:cNvPr id="154627" name="Picture 3" descr="canoc02"/>
          <p:cNvPicPr>
            <a:picLocks noChangeAspect="1" noChangeArrowheads="1"/>
          </p:cNvPicPr>
          <p:nvPr/>
        </p:nvPicPr>
        <p:blipFill>
          <a:blip r:embed="rId4" cstate="print"/>
          <a:srcRect/>
          <a:stretch>
            <a:fillRect/>
          </a:stretch>
        </p:blipFill>
        <p:spPr bwMode="auto">
          <a:xfrm>
            <a:off x="4495800" y="0"/>
            <a:ext cx="4648200" cy="4953000"/>
          </a:xfrm>
          <a:prstGeom prst="rect">
            <a:avLst/>
          </a:prstGeom>
          <a:noFill/>
          <a:ln w="9525">
            <a:noFill/>
            <a:miter lim="800000"/>
            <a:headEnd/>
            <a:tailEnd/>
          </a:ln>
        </p:spPr>
      </p:pic>
      <p:pic>
        <p:nvPicPr>
          <p:cNvPr id="72706" name="Picture 2" descr="Hình ảnh có liên quan"/>
          <p:cNvPicPr>
            <a:picLocks noChangeAspect="1" noChangeArrowheads="1"/>
          </p:cNvPicPr>
          <p:nvPr/>
        </p:nvPicPr>
        <p:blipFill>
          <a:blip r:embed="rId5" cstate="print"/>
          <a:srcRect/>
          <a:stretch>
            <a:fillRect/>
          </a:stretch>
        </p:blipFill>
        <p:spPr bwMode="auto">
          <a:xfrm>
            <a:off x="4953000" y="3758184"/>
            <a:ext cx="3886200" cy="2804542"/>
          </a:xfrm>
          <a:prstGeom prst="rect">
            <a:avLst/>
          </a:prstGeom>
          <a:noFill/>
        </p:spPr>
      </p:pic>
      <p:sp>
        <p:nvSpPr>
          <p:cNvPr id="5" name="Rectangle 4"/>
          <p:cNvSpPr/>
          <p:nvPr/>
        </p:nvSpPr>
        <p:spPr>
          <a:xfrm>
            <a:off x="2133600" y="5943600"/>
            <a:ext cx="2525050" cy="523220"/>
          </a:xfrm>
          <a:prstGeom prst="rect">
            <a:avLst/>
          </a:prstGeom>
        </p:spPr>
        <p:txBody>
          <a:bodyPr wrap="none">
            <a:spAutoFit/>
          </a:bodyPr>
          <a:lstStyle/>
          <a:p>
            <a:r>
              <a:rPr lang="en-US" sz="2800" smtClean="0">
                <a:solidFill>
                  <a:srgbClr val="F22E00"/>
                </a:solidFill>
                <a:latin typeface="Arial" charset="0"/>
              </a:rPr>
              <a:t>Cá nóc da beo</a:t>
            </a:r>
            <a:endParaRPr lang="en-US" sz="2800">
              <a:solidFill>
                <a:srgbClr val="F22E00"/>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54626"/>
                                        </p:tgtEl>
                                        <p:attrNameLst>
                                          <p:attrName>style.visibility</p:attrName>
                                        </p:attrNameLst>
                                      </p:cBhvr>
                                      <p:to>
                                        <p:strVal val="visible"/>
                                      </p:to>
                                    </p:set>
                                    <p:anim to="" calcmode="lin" valueType="num">
                                      <p:cBhvr>
                                        <p:cTn id="7" dur="1" fill="hold"/>
                                        <p:tgtEl>
                                          <p:spTgt spid="15462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54627"/>
                                        </p:tgtEl>
                                        <p:attrNameLst>
                                          <p:attrName>style.visibility</p:attrName>
                                        </p:attrNameLst>
                                      </p:cBhvr>
                                      <p:to>
                                        <p:strVal val="visible"/>
                                      </p:to>
                                    </p:set>
                                    <p:anim to="" calcmode="lin" valueType="num">
                                      <p:cBhvr>
                                        <p:cTn id="12" dur="1" fill="hold"/>
                                        <p:tgtEl>
                                          <p:spTgt spid="15462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24578" name="Object 2"/>
          <p:cNvGraphicFramePr>
            <a:graphicFrameLocks noChangeAspect="1"/>
          </p:cNvGraphicFramePr>
          <p:nvPr/>
        </p:nvGraphicFramePr>
        <p:xfrm>
          <a:off x="0" y="0"/>
          <a:ext cx="9144000" cy="6858000"/>
        </p:xfrm>
        <a:graphic>
          <a:graphicData uri="http://schemas.openxmlformats.org/presentationml/2006/ole">
            <p:oleObj spid="_x0000_s24578" name="Slide" r:id="rId3" imgW="3960980" imgH="2970096" progId="PowerPoint.Slide.8">
              <p:embed/>
            </p:oleObj>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canoc03"/>
          <p:cNvPicPr>
            <a:picLocks noChangeAspect="1" noChangeArrowheads="1"/>
          </p:cNvPicPr>
          <p:nvPr/>
        </p:nvPicPr>
        <p:blipFill>
          <a:blip r:embed="rId3" cstate="print"/>
          <a:srcRect/>
          <a:stretch>
            <a:fillRect/>
          </a:stretch>
        </p:blipFill>
        <p:spPr bwMode="auto">
          <a:xfrm>
            <a:off x="0" y="-228600"/>
            <a:ext cx="4724400" cy="4953000"/>
          </a:xfrm>
          <a:prstGeom prst="rect">
            <a:avLst/>
          </a:prstGeom>
          <a:noFill/>
          <a:ln w="9525">
            <a:noFill/>
            <a:miter lim="800000"/>
            <a:headEnd/>
            <a:tailEnd/>
          </a:ln>
        </p:spPr>
      </p:pic>
      <p:pic>
        <p:nvPicPr>
          <p:cNvPr id="155651" name="Picture 3" descr="canoc04"/>
          <p:cNvPicPr>
            <a:picLocks noChangeAspect="1" noChangeArrowheads="1"/>
          </p:cNvPicPr>
          <p:nvPr/>
        </p:nvPicPr>
        <p:blipFill>
          <a:blip r:embed="rId4" cstate="print"/>
          <a:srcRect/>
          <a:stretch>
            <a:fillRect/>
          </a:stretch>
        </p:blipFill>
        <p:spPr bwMode="auto">
          <a:xfrm>
            <a:off x="4800600" y="-685800"/>
            <a:ext cx="4343400" cy="5410200"/>
          </a:xfrm>
          <a:prstGeom prst="rect">
            <a:avLst/>
          </a:prstGeom>
          <a:noFill/>
          <a:ln w="9525">
            <a:noFill/>
            <a:miter lim="800000"/>
            <a:headEnd/>
            <a:tailEnd/>
          </a:ln>
        </p:spPr>
      </p:pic>
      <p:pic>
        <p:nvPicPr>
          <p:cNvPr id="70657" name="Picture 1" descr="canoc0003"/>
          <p:cNvPicPr>
            <a:picLocks noChangeAspect="1" noChangeArrowheads="1"/>
          </p:cNvPicPr>
          <p:nvPr/>
        </p:nvPicPr>
        <p:blipFill>
          <a:blip r:embed="rId5" cstate="print"/>
          <a:srcRect/>
          <a:stretch>
            <a:fillRect/>
          </a:stretch>
        </p:blipFill>
        <p:spPr bwMode="auto">
          <a:xfrm>
            <a:off x="0" y="268833"/>
            <a:ext cx="4648200" cy="2733130"/>
          </a:xfrm>
          <a:prstGeom prst="rect">
            <a:avLst/>
          </a:prstGeom>
          <a:noFill/>
          <a:ln w="9525">
            <a:noFill/>
            <a:miter lim="800000"/>
            <a:headEnd/>
            <a:tailEnd/>
          </a:ln>
          <a:effectLst/>
        </p:spPr>
      </p:pic>
      <p:pic>
        <p:nvPicPr>
          <p:cNvPr id="70658" name="Picture 2" descr="canoc0001"/>
          <p:cNvPicPr>
            <a:picLocks noChangeAspect="1" noChangeArrowheads="1"/>
          </p:cNvPicPr>
          <p:nvPr/>
        </p:nvPicPr>
        <p:blipFill>
          <a:blip r:embed="rId6" cstate="print"/>
          <a:srcRect/>
          <a:stretch>
            <a:fillRect/>
          </a:stretch>
        </p:blipFill>
        <p:spPr bwMode="auto">
          <a:xfrm>
            <a:off x="2209800" y="4089400"/>
            <a:ext cx="4572000" cy="2555631"/>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55650"/>
                                        </p:tgtEl>
                                        <p:attrNameLst>
                                          <p:attrName>style.visibility</p:attrName>
                                        </p:attrNameLst>
                                      </p:cBhvr>
                                      <p:to>
                                        <p:strVal val="visible"/>
                                      </p:to>
                                    </p:set>
                                    <p:anim to="" calcmode="lin" valueType="num">
                                      <p:cBhvr>
                                        <p:cTn id="7" dur="1" fill="hold"/>
                                        <p:tgtEl>
                                          <p:spTgt spid="15565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55651"/>
                                        </p:tgtEl>
                                        <p:attrNameLst>
                                          <p:attrName>style.visibility</p:attrName>
                                        </p:attrNameLst>
                                      </p:cBhvr>
                                      <p:to>
                                        <p:strVal val="visible"/>
                                      </p:to>
                                    </p:set>
                                    <p:anim to="" calcmode="lin" valueType="num">
                                      <p:cBhvr>
                                        <p:cTn id="12" dur="1" fill="hold"/>
                                        <p:tgtEl>
                                          <p:spTgt spid="15565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canoc13"/>
          <p:cNvPicPr>
            <a:picLocks noChangeAspect="1" noChangeArrowheads="1"/>
          </p:cNvPicPr>
          <p:nvPr/>
        </p:nvPicPr>
        <p:blipFill>
          <a:blip r:embed="rId3" cstate="print"/>
          <a:srcRect/>
          <a:stretch>
            <a:fillRect/>
          </a:stretch>
        </p:blipFill>
        <p:spPr bwMode="auto">
          <a:xfrm>
            <a:off x="304800" y="0"/>
            <a:ext cx="3429000" cy="4876800"/>
          </a:xfrm>
          <a:prstGeom prst="rect">
            <a:avLst/>
          </a:prstGeom>
          <a:noFill/>
          <a:ln w="9525">
            <a:noFill/>
            <a:miter lim="800000"/>
            <a:headEnd/>
            <a:tailEnd/>
          </a:ln>
        </p:spPr>
      </p:pic>
      <p:pic>
        <p:nvPicPr>
          <p:cNvPr id="156675" name="Picture 3" descr="canoc12"/>
          <p:cNvPicPr>
            <a:picLocks noChangeAspect="1" noChangeArrowheads="1"/>
          </p:cNvPicPr>
          <p:nvPr/>
        </p:nvPicPr>
        <p:blipFill>
          <a:blip r:embed="rId4" cstate="print"/>
          <a:srcRect/>
          <a:stretch>
            <a:fillRect/>
          </a:stretch>
        </p:blipFill>
        <p:spPr bwMode="auto">
          <a:xfrm>
            <a:off x="3810000" y="-1143000"/>
            <a:ext cx="5334000" cy="5562600"/>
          </a:xfrm>
          <a:prstGeom prst="rect">
            <a:avLst/>
          </a:prstGeom>
          <a:noFill/>
          <a:ln w="9525">
            <a:noFill/>
            <a:miter lim="800000"/>
            <a:headEnd/>
            <a:tailEnd/>
          </a:ln>
        </p:spPr>
      </p:pic>
      <p:pic>
        <p:nvPicPr>
          <p:cNvPr id="68612" name="Picture 4" descr="Kết quả hình ảnh cho cá nóc"/>
          <p:cNvPicPr>
            <a:picLocks noChangeAspect="1" noChangeArrowheads="1"/>
          </p:cNvPicPr>
          <p:nvPr/>
        </p:nvPicPr>
        <p:blipFill>
          <a:blip r:embed="rId5" cstate="print"/>
          <a:srcRect/>
          <a:stretch>
            <a:fillRect/>
          </a:stretch>
        </p:blipFill>
        <p:spPr bwMode="auto">
          <a:xfrm>
            <a:off x="2209800" y="4419600"/>
            <a:ext cx="4572000" cy="2164556"/>
          </a:xfrm>
          <a:prstGeom prst="rect">
            <a:avLst/>
          </a:prstGeo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56674"/>
                                        </p:tgtEl>
                                        <p:attrNameLst>
                                          <p:attrName>style.visibility</p:attrName>
                                        </p:attrNameLst>
                                      </p:cBhvr>
                                      <p:to>
                                        <p:strVal val="visible"/>
                                      </p:to>
                                    </p:set>
                                    <p:anim to="" calcmode="lin" valueType="num">
                                      <p:cBhvr>
                                        <p:cTn id="7" dur="1" fill="hold"/>
                                        <p:tgtEl>
                                          <p:spTgt spid="15667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56675"/>
                                        </p:tgtEl>
                                        <p:attrNameLst>
                                          <p:attrName>style.visibility</p:attrName>
                                        </p:attrNameLst>
                                      </p:cBhvr>
                                      <p:to>
                                        <p:strVal val="visible"/>
                                      </p:to>
                                    </p:set>
                                    <p:anim to="" calcmode="lin" valueType="num">
                                      <p:cBhvr>
                                        <p:cTn id="12" dur="1" fill="hold"/>
                                        <p:tgtEl>
                                          <p:spTgt spid="15667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canoc09"/>
          <p:cNvPicPr>
            <a:picLocks noChangeAspect="1" noChangeArrowheads="1"/>
          </p:cNvPicPr>
          <p:nvPr/>
        </p:nvPicPr>
        <p:blipFill>
          <a:blip r:embed="rId3" cstate="print"/>
          <a:srcRect/>
          <a:stretch>
            <a:fillRect/>
          </a:stretch>
        </p:blipFill>
        <p:spPr bwMode="auto">
          <a:xfrm>
            <a:off x="0" y="0"/>
            <a:ext cx="4724400" cy="5486400"/>
          </a:xfrm>
          <a:prstGeom prst="rect">
            <a:avLst/>
          </a:prstGeom>
          <a:noFill/>
          <a:ln w="9525">
            <a:noFill/>
            <a:miter lim="800000"/>
            <a:headEnd/>
            <a:tailEnd/>
          </a:ln>
        </p:spPr>
      </p:pic>
      <p:pic>
        <p:nvPicPr>
          <p:cNvPr id="157699" name="Picture 3" descr="canoc11"/>
          <p:cNvPicPr>
            <a:picLocks noChangeAspect="1" noChangeArrowheads="1"/>
          </p:cNvPicPr>
          <p:nvPr/>
        </p:nvPicPr>
        <p:blipFill>
          <a:blip r:embed="rId4" cstate="print"/>
          <a:srcRect/>
          <a:stretch>
            <a:fillRect/>
          </a:stretch>
        </p:blipFill>
        <p:spPr bwMode="auto">
          <a:xfrm>
            <a:off x="4724400" y="0"/>
            <a:ext cx="3962400" cy="4572000"/>
          </a:xfrm>
          <a:prstGeom prst="rect">
            <a:avLst/>
          </a:prstGeom>
          <a:noFill/>
          <a:ln w="9525">
            <a:noFill/>
            <a:miter lim="800000"/>
            <a:headEnd/>
            <a:tailEnd/>
          </a:ln>
        </p:spPr>
      </p:pic>
      <p:pic>
        <p:nvPicPr>
          <p:cNvPr id="66562" name="Picture 2" descr="Kết quả hình ảnh cho cá nóc"/>
          <p:cNvPicPr>
            <a:picLocks noChangeAspect="1" noChangeArrowheads="1"/>
          </p:cNvPicPr>
          <p:nvPr/>
        </p:nvPicPr>
        <p:blipFill>
          <a:blip r:embed="rId5" cstate="print"/>
          <a:srcRect/>
          <a:stretch>
            <a:fillRect/>
          </a:stretch>
        </p:blipFill>
        <p:spPr bwMode="auto">
          <a:xfrm>
            <a:off x="5105400" y="4457156"/>
            <a:ext cx="2819400" cy="2124620"/>
          </a:xfrm>
          <a:prstGeom prst="rect">
            <a:avLst/>
          </a:prstGeom>
          <a:noFill/>
        </p:spPr>
      </p:pic>
      <p:pic>
        <p:nvPicPr>
          <p:cNvPr id="66564" name="Picture 4" descr="Hình ảnh có liên quan"/>
          <p:cNvPicPr>
            <a:picLocks noChangeAspect="1" noChangeArrowheads="1"/>
          </p:cNvPicPr>
          <p:nvPr/>
        </p:nvPicPr>
        <p:blipFill>
          <a:blip r:embed="rId6" cstate="print"/>
          <a:srcRect/>
          <a:stretch>
            <a:fillRect/>
          </a:stretch>
        </p:blipFill>
        <p:spPr bwMode="auto">
          <a:xfrm>
            <a:off x="838200" y="4419600"/>
            <a:ext cx="3048000" cy="2190750"/>
          </a:xfrm>
          <a:prstGeom prst="rect">
            <a:avLst/>
          </a:prstGeo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57698"/>
                                        </p:tgtEl>
                                        <p:attrNameLst>
                                          <p:attrName>style.visibility</p:attrName>
                                        </p:attrNameLst>
                                      </p:cBhvr>
                                      <p:to>
                                        <p:strVal val="visible"/>
                                      </p:to>
                                    </p:set>
                                    <p:anim to="" calcmode="lin" valueType="num">
                                      <p:cBhvr>
                                        <p:cTn id="7" dur="1" fill="hold"/>
                                        <p:tgtEl>
                                          <p:spTgt spid="15769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57699"/>
                                        </p:tgtEl>
                                        <p:attrNameLst>
                                          <p:attrName>style.visibility</p:attrName>
                                        </p:attrNameLst>
                                      </p:cBhvr>
                                      <p:to>
                                        <p:strVal val="visible"/>
                                      </p:to>
                                    </p:set>
                                    <p:anim to="" calcmode="lin" valueType="num">
                                      <p:cBhvr>
                                        <p:cTn id="12" dur="1" fill="hold"/>
                                        <p:tgtEl>
                                          <p:spTgt spid="15769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http://www.vfa.gov.vn/data/images/canoc.jpg"/>
          <p:cNvPicPr>
            <a:picLocks noChangeAspect="1" noChangeArrowheads="1"/>
          </p:cNvPicPr>
          <p:nvPr/>
        </p:nvPicPr>
        <p:blipFill>
          <a:blip r:embed="rId2" cstate="print"/>
          <a:srcRect/>
          <a:stretch>
            <a:fillRect/>
          </a:stretch>
        </p:blipFill>
        <p:spPr bwMode="auto">
          <a:xfrm>
            <a:off x="2514600" y="0"/>
            <a:ext cx="4660776" cy="6858000"/>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smtClean="0">
                <a:solidFill>
                  <a:srgbClr val="FF0000"/>
                </a:solidFill>
              </a:rPr>
              <a:t>Ngộ độc </a:t>
            </a:r>
            <a:br>
              <a:rPr lang="en-US" sz="3600" b="1" smtClean="0">
                <a:solidFill>
                  <a:srgbClr val="FF0000"/>
                </a:solidFill>
              </a:rPr>
            </a:br>
            <a:r>
              <a:rPr lang="en-US" sz="3600" b="1" smtClean="0">
                <a:solidFill>
                  <a:srgbClr val="FF0000"/>
                </a:solidFill>
              </a:rPr>
              <a:t>bạch tuộc có vòng xanh</a:t>
            </a:r>
            <a:endParaRPr lang="en-US" sz="3600">
              <a:solidFill>
                <a:srgbClr val="FF0000"/>
              </a:solidFill>
            </a:endParaRPr>
          </a:p>
        </p:txBody>
      </p:sp>
      <p:sp>
        <p:nvSpPr>
          <p:cNvPr id="3" name="Content Placeholder 2"/>
          <p:cNvSpPr>
            <a:spLocks noGrp="1"/>
          </p:cNvSpPr>
          <p:nvPr>
            <p:ph idx="1"/>
          </p:nvPr>
        </p:nvSpPr>
        <p:spPr>
          <a:xfrm>
            <a:off x="4114800" y="1600200"/>
            <a:ext cx="4724400" cy="5257800"/>
          </a:xfrm>
        </p:spPr>
        <p:txBody>
          <a:bodyPr/>
          <a:lstStyle/>
          <a:p>
            <a:pPr algn="just"/>
            <a:r>
              <a:rPr lang="en-US" smtClean="0"/>
              <a:t>Độc tố </a:t>
            </a:r>
            <a:r>
              <a:rPr lang="en-US" smtClean="0">
                <a:solidFill>
                  <a:srgbClr val="DA00DA"/>
                </a:solidFill>
              </a:rPr>
              <a:t>tetrodotoxin</a:t>
            </a:r>
            <a:r>
              <a:rPr lang="en-US" smtClean="0"/>
              <a:t> có trong thực phẩm này giống như cá nóc.</a:t>
            </a:r>
          </a:p>
          <a:p>
            <a:pPr algn="just"/>
            <a:r>
              <a:rPr lang="en-US" smtClean="0"/>
              <a:t>Độc tố nầy rất bền vững, không bị phá hủy bởi nhiệt độ, vì vậy kể cả kho, rán, hay khô, sấy đều bị ngộ độc.</a:t>
            </a:r>
            <a:endParaRPr lang="en-US"/>
          </a:p>
        </p:txBody>
      </p:sp>
      <p:pic>
        <p:nvPicPr>
          <p:cNvPr id="99330" name="Picture 2" descr="Kết quả hình ảnh cho bach tuoc vong xanh"/>
          <p:cNvPicPr>
            <a:picLocks noChangeAspect="1" noChangeArrowheads="1"/>
          </p:cNvPicPr>
          <p:nvPr/>
        </p:nvPicPr>
        <p:blipFill>
          <a:blip r:embed="rId2" cstate="print"/>
          <a:srcRect/>
          <a:stretch>
            <a:fillRect/>
          </a:stretch>
        </p:blipFill>
        <p:spPr bwMode="auto">
          <a:xfrm>
            <a:off x="228600" y="3955082"/>
            <a:ext cx="3429000" cy="2636218"/>
          </a:xfrm>
          <a:prstGeom prst="rect">
            <a:avLst/>
          </a:prstGeom>
          <a:noFill/>
        </p:spPr>
      </p:pic>
      <p:pic>
        <p:nvPicPr>
          <p:cNvPr id="99332" name="Picture 4" descr="Kết quả hình ảnh cho bach tuoc vong xanh"/>
          <p:cNvPicPr>
            <a:picLocks noChangeAspect="1" noChangeArrowheads="1"/>
          </p:cNvPicPr>
          <p:nvPr/>
        </p:nvPicPr>
        <p:blipFill>
          <a:blip r:embed="rId3" cstate="print"/>
          <a:srcRect/>
          <a:stretch>
            <a:fillRect/>
          </a:stretch>
        </p:blipFill>
        <p:spPr bwMode="auto">
          <a:xfrm>
            <a:off x="228600" y="1600200"/>
            <a:ext cx="3352800" cy="2152179"/>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idx="4294967295"/>
          </p:nvPr>
        </p:nvSpPr>
        <p:spPr>
          <a:xfrm>
            <a:off x="609600" y="0"/>
            <a:ext cx="7772400" cy="1143000"/>
          </a:xfrm>
        </p:spPr>
        <p:txBody>
          <a:bodyPr anchor="ctr"/>
          <a:lstStyle/>
          <a:p>
            <a:r>
              <a:rPr lang="en-US">
                <a:solidFill>
                  <a:srgbClr val="F22E00"/>
                </a:solidFill>
                <a:latin typeface="Arial" charset="0"/>
              </a:rPr>
              <a:t>Ngộ độc so biển</a:t>
            </a:r>
          </a:p>
        </p:txBody>
      </p:sp>
      <p:sp>
        <p:nvSpPr>
          <p:cNvPr id="160771" name="Rectangle 3"/>
          <p:cNvSpPr>
            <a:spLocks noGrp="1" noChangeArrowheads="1"/>
          </p:cNvSpPr>
          <p:nvPr>
            <p:ph type="body" idx="4294967295"/>
          </p:nvPr>
        </p:nvSpPr>
        <p:spPr>
          <a:xfrm>
            <a:off x="5181600" y="1066800"/>
            <a:ext cx="3733800" cy="5562600"/>
          </a:xfrm>
        </p:spPr>
        <p:txBody>
          <a:bodyPr/>
          <a:lstStyle/>
          <a:p>
            <a:pPr>
              <a:buFontTx/>
              <a:buNone/>
            </a:pPr>
            <a:r>
              <a:rPr lang="en-US" b="1" u="sng">
                <a:latin typeface="Arial" charset="0"/>
              </a:rPr>
              <a:t>Chất độc:</a:t>
            </a:r>
          </a:p>
          <a:p>
            <a:r>
              <a:rPr lang="en-US">
                <a:latin typeface="Arial" charset="0"/>
              </a:rPr>
              <a:t>So biển có chứa một loại chất cực độc  trên cơ thể </a:t>
            </a:r>
            <a:r>
              <a:rPr lang="en-US" smtClean="0">
                <a:latin typeface="Arial" charset="0"/>
              </a:rPr>
              <a:t>là </a:t>
            </a:r>
            <a:r>
              <a:rPr lang="en-US" smtClean="0">
                <a:solidFill>
                  <a:srgbClr val="FF0000"/>
                </a:solidFill>
                <a:latin typeface="Arial" charset="0"/>
              </a:rPr>
              <a:t>tetrodotoxins</a:t>
            </a:r>
            <a:r>
              <a:rPr lang="en-US">
                <a:latin typeface="Arial" charset="0"/>
              </a:rPr>
              <a:t>.</a:t>
            </a:r>
          </a:p>
          <a:p>
            <a:r>
              <a:rPr lang="en-US">
                <a:latin typeface="Arial" charset="0"/>
              </a:rPr>
              <a:t>Tập trung chủ yếu ở bộ phận trứng của loại sinh vật này </a:t>
            </a:r>
          </a:p>
        </p:txBody>
      </p:sp>
      <p:pic>
        <p:nvPicPr>
          <p:cNvPr id="63490" name="Picture 2" descr="con-so-1432220447524.jpg"/>
          <p:cNvPicPr>
            <a:picLocks noChangeAspect="1" noChangeArrowheads="1"/>
          </p:cNvPicPr>
          <p:nvPr/>
        </p:nvPicPr>
        <p:blipFill>
          <a:blip r:embed="rId3" cstate="print"/>
          <a:srcRect/>
          <a:stretch>
            <a:fillRect/>
          </a:stretch>
        </p:blipFill>
        <p:spPr bwMode="auto">
          <a:xfrm>
            <a:off x="304800" y="1219200"/>
            <a:ext cx="4267200" cy="3028950"/>
          </a:xfrm>
          <a:prstGeom prst="rect">
            <a:avLst/>
          </a:prstGeom>
          <a:noFill/>
        </p:spPr>
      </p:pic>
      <p:sp>
        <p:nvSpPr>
          <p:cNvPr id="5" name="Rectangle 4"/>
          <p:cNvSpPr/>
          <p:nvPr/>
        </p:nvSpPr>
        <p:spPr>
          <a:xfrm>
            <a:off x="304800" y="4648200"/>
            <a:ext cx="4572000" cy="1569660"/>
          </a:xfrm>
          <a:prstGeom prst="rect">
            <a:avLst/>
          </a:prstGeom>
        </p:spPr>
        <p:txBody>
          <a:bodyPr>
            <a:spAutoFit/>
          </a:bodyPr>
          <a:lstStyle/>
          <a:p>
            <a:pPr algn="just"/>
            <a:r>
              <a:rPr lang="vi-VN" sz="2400" smtClean="0">
                <a:solidFill>
                  <a:srgbClr val="DA00DA"/>
                </a:solidFill>
              </a:rPr>
              <a:t>Con so biển có vẻ ngoài rất giống con sam nhưng có kích thước nhỏ hơn và không hay đi thành cặp</a:t>
            </a:r>
            <a:endParaRPr lang="en-US" sz="2400">
              <a:solidFill>
                <a:srgbClr val="DA00DA"/>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60770"/>
                                        </p:tgtEl>
                                        <p:attrNameLst>
                                          <p:attrName>style.visibility</p:attrName>
                                        </p:attrNameLst>
                                      </p:cBhvr>
                                      <p:to>
                                        <p:strVal val="visible"/>
                                      </p:to>
                                    </p:set>
                                    <p:anim to="" calcmode="lin" valueType="num">
                                      <p:cBhvr>
                                        <p:cTn id="7" dur="1" fill="hold"/>
                                        <p:tgtEl>
                                          <p:spTgt spid="16077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60771">
                                            <p:txEl>
                                              <p:pRg st="0" end="0"/>
                                            </p:txEl>
                                          </p:spTgt>
                                        </p:tgtEl>
                                        <p:attrNameLst>
                                          <p:attrName>style.visibility</p:attrName>
                                        </p:attrNameLst>
                                      </p:cBhvr>
                                      <p:to>
                                        <p:strVal val="visible"/>
                                      </p:to>
                                    </p:set>
                                    <p:anim to="" calcmode="lin" valueType="num">
                                      <p:cBhvr>
                                        <p:cTn id="12" dur="1" fill="hold"/>
                                        <p:tgtEl>
                                          <p:spTgt spid="160771">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60771">
                                            <p:txEl>
                                              <p:pRg st="1" end="1"/>
                                            </p:txEl>
                                          </p:spTgt>
                                        </p:tgtEl>
                                        <p:attrNameLst>
                                          <p:attrName>style.visibility</p:attrName>
                                        </p:attrNameLst>
                                      </p:cBhvr>
                                      <p:to>
                                        <p:strVal val="visible"/>
                                      </p:to>
                                    </p:set>
                                    <p:anim to="" calcmode="lin" valueType="num">
                                      <p:cBhvr>
                                        <p:cTn id="17" dur="1" fill="hold"/>
                                        <p:tgtEl>
                                          <p:spTgt spid="160771">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60771">
                                            <p:txEl>
                                              <p:pRg st="2" end="2"/>
                                            </p:txEl>
                                          </p:spTgt>
                                        </p:tgtEl>
                                        <p:attrNameLst>
                                          <p:attrName>style.visibility</p:attrName>
                                        </p:attrNameLst>
                                      </p:cBhvr>
                                      <p:to>
                                        <p:strVal val="visible"/>
                                      </p:to>
                                    </p:set>
                                    <p:anim to="" calcmode="lin" valueType="num">
                                      <p:cBhvr>
                                        <p:cTn id="22" dur="1" fill="hold"/>
                                        <p:tgtEl>
                                          <p:spTgt spid="160771">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0" grpId="0"/>
      <p:bldP spid="160771"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6" name="Text Box 4"/>
          <p:cNvSpPr txBox="1">
            <a:spLocks noChangeArrowheads="1"/>
          </p:cNvSpPr>
          <p:nvPr/>
        </p:nvSpPr>
        <p:spPr bwMode="auto">
          <a:xfrm>
            <a:off x="5105400" y="5029200"/>
            <a:ext cx="3310522" cy="1384995"/>
          </a:xfrm>
          <a:prstGeom prst="rect">
            <a:avLst/>
          </a:prstGeom>
          <a:noFill/>
          <a:ln w="9525">
            <a:noFill/>
            <a:miter lim="800000"/>
            <a:headEnd/>
            <a:tailEnd/>
          </a:ln>
        </p:spPr>
        <p:txBody>
          <a:bodyPr wrap="none">
            <a:spAutoFit/>
          </a:bodyPr>
          <a:lstStyle/>
          <a:p>
            <a:pPr algn="ctr"/>
            <a:r>
              <a:rPr lang="en-US" sz="2800">
                <a:solidFill>
                  <a:srgbClr val="DA00DA"/>
                </a:solidFill>
              </a:rPr>
              <a:t>So </a:t>
            </a:r>
            <a:r>
              <a:rPr lang="en-US" sz="2800" smtClean="0">
                <a:solidFill>
                  <a:srgbClr val="DA00DA"/>
                </a:solidFill>
              </a:rPr>
              <a:t>biển</a:t>
            </a:r>
          </a:p>
          <a:p>
            <a:pPr algn="ctr"/>
            <a:r>
              <a:rPr lang="en-US" sz="2800" smtClean="0"/>
              <a:t>(Carcinoscorpius </a:t>
            </a:r>
          </a:p>
          <a:p>
            <a:pPr algn="ctr"/>
            <a:r>
              <a:rPr lang="en-US" sz="2800" smtClean="0"/>
              <a:t>rotundicauda)</a:t>
            </a:r>
            <a:endParaRPr lang="en-US" sz="2800"/>
          </a:p>
        </p:txBody>
      </p:sp>
      <p:sp>
        <p:nvSpPr>
          <p:cNvPr id="161797" name="Text Box 5"/>
          <p:cNvSpPr txBox="1">
            <a:spLocks noChangeArrowheads="1"/>
          </p:cNvSpPr>
          <p:nvPr/>
        </p:nvSpPr>
        <p:spPr bwMode="auto">
          <a:xfrm>
            <a:off x="1066800" y="5029200"/>
            <a:ext cx="2446503" cy="1384995"/>
          </a:xfrm>
          <a:prstGeom prst="rect">
            <a:avLst/>
          </a:prstGeom>
          <a:noFill/>
          <a:ln w="9525">
            <a:noFill/>
            <a:miter lim="800000"/>
            <a:headEnd/>
            <a:tailEnd/>
          </a:ln>
        </p:spPr>
        <p:txBody>
          <a:bodyPr wrap="none">
            <a:spAutoFit/>
          </a:bodyPr>
          <a:lstStyle/>
          <a:p>
            <a:pPr algn="ctr"/>
            <a:r>
              <a:rPr lang="en-US" sz="2800" smtClean="0">
                <a:solidFill>
                  <a:srgbClr val="DA00DA"/>
                </a:solidFill>
              </a:rPr>
              <a:t>Sam biển </a:t>
            </a:r>
          </a:p>
          <a:p>
            <a:pPr algn="ctr"/>
            <a:r>
              <a:rPr lang="en-US" sz="2800" smtClean="0"/>
              <a:t>(Tachypleus </a:t>
            </a:r>
          </a:p>
          <a:p>
            <a:pPr algn="ctr"/>
            <a:r>
              <a:rPr lang="en-US" sz="2800" smtClean="0"/>
              <a:t>tridentatus) </a:t>
            </a:r>
            <a:endParaRPr lang="en-US" sz="2800"/>
          </a:p>
        </p:txBody>
      </p:sp>
      <p:sp>
        <p:nvSpPr>
          <p:cNvPr id="6" name="Rectangle 5"/>
          <p:cNvSpPr/>
          <p:nvPr/>
        </p:nvSpPr>
        <p:spPr>
          <a:xfrm>
            <a:off x="914400" y="381000"/>
            <a:ext cx="7622600" cy="646331"/>
          </a:xfrm>
          <a:prstGeom prst="rect">
            <a:avLst/>
          </a:prstGeom>
        </p:spPr>
        <p:txBody>
          <a:bodyPr wrap="none">
            <a:spAutoFit/>
          </a:bodyPr>
          <a:lstStyle/>
          <a:p>
            <a:r>
              <a:rPr lang="en-US" sz="3600" b="1" smtClean="0">
                <a:solidFill>
                  <a:srgbClr val="F22E00"/>
                </a:solidFill>
                <a:latin typeface="Arial" charset="0"/>
              </a:rPr>
              <a:t>Cách phân biệt con so – con sam </a:t>
            </a:r>
            <a:endParaRPr lang="en-US" sz="3600" b="1"/>
          </a:p>
        </p:txBody>
      </p:sp>
      <p:pic>
        <p:nvPicPr>
          <p:cNvPr id="61442" name="Picture 2" descr="Kết quả hình ảnh cho con so bien"/>
          <p:cNvPicPr>
            <a:picLocks noChangeAspect="1" noChangeArrowheads="1"/>
          </p:cNvPicPr>
          <p:nvPr/>
        </p:nvPicPr>
        <p:blipFill>
          <a:blip r:embed="rId3" cstate="print"/>
          <a:srcRect/>
          <a:stretch>
            <a:fillRect/>
          </a:stretch>
        </p:blipFill>
        <p:spPr bwMode="auto">
          <a:xfrm>
            <a:off x="304800" y="1371600"/>
            <a:ext cx="8402734" cy="3505200"/>
          </a:xfrm>
          <a:prstGeom prst="rect">
            <a:avLst/>
          </a:prstGeo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161796"/>
                                        </p:tgtEl>
                                        <p:attrNameLst>
                                          <p:attrName>style.visibility</p:attrName>
                                        </p:attrNameLst>
                                      </p:cBhvr>
                                      <p:to>
                                        <p:strVal val="visible"/>
                                      </p:to>
                                    </p:set>
                                    <p:anim to="" calcmode="lin" valueType="num">
                                      <p:cBhvr>
                                        <p:cTn id="7" dur="1" fill="hold"/>
                                        <p:tgtEl>
                                          <p:spTgt spid="161796"/>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161797"/>
                                        </p:tgtEl>
                                        <p:attrNameLst>
                                          <p:attrName>style.visibility</p:attrName>
                                        </p:attrNameLst>
                                      </p:cBhvr>
                                      <p:to>
                                        <p:strVal val="visible"/>
                                      </p:to>
                                    </p:set>
                                    <p:anim to="" calcmode="lin" valueType="num">
                                      <p:cBhvr>
                                        <p:cTn id="10" dur="1" fill="hold"/>
                                        <p:tgtEl>
                                          <p:spTgt spid="16179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6" grpId="0"/>
      <p:bldP spid="16179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8610600" cy="2819400"/>
          </a:xfrm>
        </p:spPr>
        <p:txBody>
          <a:bodyPr/>
          <a:lstStyle/>
          <a:p>
            <a:r>
              <a:rPr lang="vi-VN" b="1" smtClean="0">
                <a:solidFill>
                  <a:srgbClr val="F22E00"/>
                </a:solidFill>
              </a:rPr>
              <a:t>Sam biển: </a:t>
            </a:r>
            <a:r>
              <a:rPr lang="vi-VN" sz="2800" smtClean="0"/>
              <a:t>đuôi sam biển có gờ mặt lưng rất rõ, hình tam giác. Sam biển sống từng cặp, mỗi cặp làm tổ để sinh sống cùng nhau. Sam trưởng thành nặng 1,5-2 kg. Sam biển được khai thác, buôn bán và sử dụng làm thực phẩm. Sam biển </a:t>
            </a:r>
            <a:r>
              <a:rPr lang="vi-VN" sz="2800" smtClean="0">
                <a:solidFill>
                  <a:srgbClr val="DA00DA"/>
                </a:solidFill>
              </a:rPr>
              <a:t>không gây ngộ độc</a:t>
            </a:r>
            <a:r>
              <a:rPr lang="vi-VN" sz="2800" smtClean="0"/>
              <a:t>.</a:t>
            </a:r>
          </a:p>
        </p:txBody>
      </p:sp>
      <p:pic>
        <p:nvPicPr>
          <p:cNvPr id="123908" name="Picture 4" descr="Kết quả hình ảnh cho sam biển"/>
          <p:cNvPicPr>
            <a:picLocks noChangeAspect="1" noChangeArrowheads="1"/>
          </p:cNvPicPr>
          <p:nvPr/>
        </p:nvPicPr>
        <p:blipFill>
          <a:blip r:embed="rId2" cstate="print"/>
          <a:srcRect/>
          <a:stretch>
            <a:fillRect/>
          </a:stretch>
        </p:blipFill>
        <p:spPr bwMode="auto">
          <a:xfrm>
            <a:off x="1828800" y="3124200"/>
            <a:ext cx="5562600" cy="3489167"/>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1"/>
            <a:ext cx="8915400" cy="2971799"/>
          </a:xfrm>
        </p:spPr>
        <p:txBody>
          <a:bodyPr/>
          <a:lstStyle/>
          <a:p>
            <a:pPr algn="just"/>
            <a:r>
              <a:rPr lang="vi-VN" b="1" smtClean="0">
                <a:solidFill>
                  <a:srgbClr val="F22E00"/>
                </a:solidFill>
              </a:rPr>
              <a:t>So biển:</a:t>
            </a:r>
            <a:r>
              <a:rPr lang="vi-VN" smtClean="0"/>
              <a:t> </a:t>
            </a:r>
            <a:r>
              <a:rPr lang="vi-VN" sz="2400" smtClean="0"/>
              <a:t>sống ở ven biển, nơi các lạch nước ngọt. Có hình dạng rất giống sam biển nhưng kích thước nhỏ hơn và không đi theo thành từng cặp. Đuôi không có gờ mặt lưng, tiết diện cắt ngang của đuôi có dạng hình trứng hay tròn. Kích thước tối đa của so là 25 cm, trọng lượng dưới một kg. So biển có độc tố Tetrodotoxin giống như cá nóc.</a:t>
            </a:r>
          </a:p>
          <a:p>
            <a:endParaRPr lang="en-US"/>
          </a:p>
        </p:txBody>
      </p:sp>
      <p:pic>
        <p:nvPicPr>
          <p:cNvPr id="4" name="Picture 2" descr="http://cms.kienthuc.net.vn/zoomh/500/uploaded/hongngan/2015_08_31/f/tan-mat-loai-so-bien-khien-nhieu-nguoi-trung-doc-hinh-5.jpg"/>
          <p:cNvPicPr>
            <a:picLocks noChangeAspect="1" noChangeArrowheads="1"/>
          </p:cNvPicPr>
          <p:nvPr/>
        </p:nvPicPr>
        <p:blipFill>
          <a:blip r:embed="rId2" cstate="print"/>
          <a:srcRect/>
          <a:stretch>
            <a:fillRect/>
          </a:stretch>
        </p:blipFill>
        <p:spPr bwMode="auto">
          <a:xfrm>
            <a:off x="1447801" y="3221182"/>
            <a:ext cx="5867400" cy="333375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Kết quả hình ảnh cho con so bien"/>
          <p:cNvPicPr>
            <a:picLocks noChangeAspect="1" noChangeArrowheads="1"/>
          </p:cNvPicPr>
          <p:nvPr/>
        </p:nvPicPr>
        <p:blipFill>
          <a:blip r:embed="rId2" cstate="print"/>
          <a:srcRect/>
          <a:stretch>
            <a:fillRect/>
          </a:stretch>
        </p:blipFill>
        <p:spPr bwMode="auto">
          <a:xfrm>
            <a:off x="457199" y="762000"/>
            <a:ext cx="8391205" cy="558165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25602" name="Object 2"/>
          <p:cNvGraphicFramePr>
            <a:graphicFrameLocks noChangeAspect="1"/>
          </p:cNvGraphicFramePr>
          <p:nvPr/>
        </p:nvGraphicFramePr>
        <p:xfrm>
          <a:off x="0" y="0"/>
          <a:ext cx="9144000" cy="6858000"/>
        </p:xfrm>
        <a:graphic>
          <a:graphicData uri="http://schemas.openxmlformats.org/presentationml/2006/ole">
            <p:oleObj spid="_x0000_s25602" name="Slide" r:id="rId3" imgW="4572049" imgH="3429082" progId="PowerPoint.Slide.8">
              <p:embed/>
            </p:oleObj>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idx="4294967295"/>
          </p:nvPr>
        </p:nvSpPr>
        <p:spPr>
          <a:xfrm>
            <a:off x="304800" y="304800"/>
            <a:ext cx="4724400" cy="1009650"/>
          </a:xfrm>
        </p:spPr>
        <p:txBody>
          <a:bodyPr anchor="ctr"/>
          <a:lstStyle/>
          <a:p>
            <a:pPr algn="l"/>
            <a:r>
              <a:rPr lang="en-US" b="1">
                <a:solidFill>
                  <a:srgbClr val="F22E00"/>
                </a:solidFill>
                <a:latin typeface="Arial" charset="0"/>
              </a:rPr>
              <a:t>Ngộ độc thịt cóc</a:t>
            </a:r>
          </a:p>
        </p:txBody>
      </p:sp>
      <p:sp>
        <p:nvSpPr>
          <p:cNvPr id="163843" name="Rectangle 3"/>
          <p:cNvSpPr>
            <a:spLocks noGrp="1" noChangeArrowheads="1"/>
          </p:cNvSpPr>
          <p:nvPr>
            <p:ph type="body" idx="4294967295"/>
          </p:nvPr>
        </p:nvSpPr>
        <p:spPr>
          <a:xfrm>
            <a:off x="228600" y="2514600"/>
            <a:ext cx="8686800" cy="4343400"/>
          </a:xfrm>
        </p:spPr>
        <p:txBody>
          <a:bodyPr/>
          <a:lstStyle/>
          <a:p>
            <a:pPr>
              <a:buFontTx/>
              <a:buNone/>
            </a:pPr>
            <a:r>
              <a:rPr lang="en-US" sz="2800" b="1" u="sng">
                <a:latin typeface="Arial" charset="0"/>
              </a:rPr>
              <a:t>Chất độc:</a:t>
            </a:r>
          </a:p>
          <a:p>
            <a:pPr algn="just">
              <a:buFontTx/>
              <a:buNone/>
            </a:pPr>
            <a:r>
              <a:rPr lang="en-US" sz="2800">
                <a:latin typeface="Arial" charset="0"/>
              </a:rPr>
              <a:t>- Trong trứng, gan và mật cóc chứa rất nhiều chất </a:t>
            </a:r>
            <a:r>
              <a:rPr lang="en-US" sz="2800">
                <a:solidFill>
                  <a:srgbClr val="FF0000"/>
                </a:solidFill>
                <a:latin typeface="Arial" charset="0"/>
              </a:rPr>
              <a:t>bufotoxine</a:t>
            </a:r>
            <a:r>
              <a:rPr lang="en-US" sz="2800">
                <a:latin typeface="Arial" charset="0"/>
              </a:rPr>
              <a:t> là loại chất độc cực mạnh đủ gây      chết người với một liều rất nhỏ </a:t>
            </a:r>
          </a:p>
          <a:p>
            <a:pPr algn="just">
              <a:buFontTx/>
              <a:buNone/>
            </a:pPr>
            <a:r>
              <a:rPr lang="en-US" sz="2800">
                <a:latin typeface="Arial" charset="0"/>
              </a:rPr>
              <a:t>- Các tuyến sần sùi trên da cóc bài tiết ra một loại chất nhầy màu trắng, dính như keo, thường gọi </a:t>
            </a:r>
            <a:r>
              <a:rPr lang="en-US" sz="2800" smtClean="0">
                <a:latin typeface="Arial" charset="0"/>
              </a:rPr>
              <a:t>là </a:t>
            </a:r>
            <a:r>
              <a:rPr lang="en-US" sz="2800">
                <a:solidFill>
                  <a:srgbClr val="FF0000"/>
                </a:solidFill>
                <a:latin typeface="Arial" charset="0"/>
              </a:rPr>
              <a:t>“nhựa cóc”,</a:t>
            </a:r>
            <a:r>
              <a:rPr lang="en-US" sz="2800">
                <a:latin typeface="Arial" charset="0"/>
              </a:rPr>
              <a:t> trong đó có hỗn hợp chất độc có  khả năng gây nên tình trạng ảo giác, làm nghẽn các mạch máu và tăng huyết áp động mạch.</a:t>
            </a:r>
          </a:p>
        </p:txBody>
      </p:sp>
      <p:pic>
        <p:nvPicPr>
          <p:cNvPr id="164867" name="il_fi" descr="ANd9GcQ-daAoFG1RGRHhw27QFdooDYPVrXmMjeAJsP7mTIY8cZFOBb_G"/>
          <p:cNvPicPr>
            <a:picLocks noChangeAspect="1" noChangeArrowheads="1"/>
          </p:cNvPicPr>
          <p:nvPr/>
        </p:nvPicPr>
        <p:blipFill>
          <a:blip r:embed="rId3" cstate="print"/>
          <a:srcRect/>
          <a:stretch>
            <a:fillRect/>
          </a:stretch>
        </p:blipFill>
        <p:spPr bwMode="auto">
          <a:xfrm>
            <a:off x="5025452" y="304800"/>
            <a:ext cx="3737548" cy="2514600"/>
          </a:xfrm>
          <a:prstGeom prst="rect">
            <a:avLst/>
          </a:prstGeom>
          <a:noFill/>
          <a:ln w="9525">
            <a:noFill/>
            <a:miter lim="800000"/>
            <a:headEnd/>
            <a:tailEnd/>
          </a:ln>
        </p:spPr>
      </p:pic>
      <p:pic>
        <p:nvPicPr>
          <p:cNvPr id="59394" name="Picture 2" descr="Kết quả hình ảnh cho con cóc"/>
          <p:cNvPicPr>
            <a:picLocks noChangeAspect="1" noChangeArrowheads="1"/>
          </p:cNvPicPr>
          <p:nvPr/>
        </p:nvPicPr>
        <p:blipFill>
          <a:blip r:embed="rId4" cstate="print"/>
          <a:srcRect/>
          <a:stretch>
            <a:fillRect/>
          </a:stretch>
        </p:blipFill>
        <p:spPr bwMode="auto">
          <a:xfrm>
            <a:off x="5486400" y="-228600"/>
            <a:ext cx="2895600" cy="3358042"/>
          </a:xfrm>
          <a:prstGeom prst="rect">
            <a:avLst/>
          </a:prstGeo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63842"/>
                                        </p:tgtEl>
                                        <p:attrNameLst>
                                          <p:attrName>style.visibility</p:attrName>
                                        </p:attrNameLst>
                                      </p:cBhvr>
                                      <p:to>
                                        <p:strVal val="visible"/>
                                      </p:to>
                                    </p:set>
                                    <p:anim to="" calcmode="lin" valueType="num">
                                      <p:cBhvr>
                                        <p:cTn id="7" dur="1" fill="hold"/>
                                        <p:tgtEl>
                                          <p:spTgt spid="16384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63843">
                                            <p:txEl>
                                              <p:pRg st="0" end="0"/>
                                            </p:txEl>
                                          </p:spTgt>
                                        </p:tgtEl>
                                        <p:attrNameLst>
                                          <p:attrName>style.visibility</p:attrName>
                                        </p:attrNameLst>
                                      </p:cBhvr>
                                      <p:to>
                                        <p:strVal val="visible"/>
                                      </p:to>
                                    </p:set>
                                    <p:anim to="" calcmode="lin" valueType="num">
                                      <p:cBhvr>
                                        <p:cTn id="12" dur="1" fill="hold"/>
                                        <p:tgtEl>
                                          <p:spTgt spid="163843">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63843">
                                            <p:txEl>
                                              <p:pRg st="1" end="1"/>
                                            </p:txEl>
                                          </p:spTgt>
                                        </p:tgtEl>
                                        <p:attrNameLst>
                                          <p:attrName>style.visibility</p:attrName>
                                        </p:attrNameLst>
                                      </p:cBhvr>
                                      <p:to>
                                        <p:strVal val="visible"/>
                                      </p:to>
                                    </p:set>
                                    <p:anim to="" calcmode="lin" valueType="num">
                                      <p:cBhvr>
                                        <p:cTn id="17" dur="1" fill="hold"/>
                                        <p:tgtEl>
                                          <p:spTgt spid="16384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63843">
                                            <p:txEl>
                                              <p:pRg st="2" end="2"/>
                                            </p:txEl>
                                          </p:spTgt>
                                        </p:tgtEl>
                                        <p:attrNameLst>
                                          <p:attrName>style.visibility</p:attrName>
                                        </p:attrNameLst>
                                      </p:cBhvr>
                                      <p:to>
                                        <p:strVal val="visible"/>
                                      </p:to>
                                    </p:set>
                                    <p:anim to="" calcmode="lin" valueType="num">
                                      <p:cBhvr>
                                        <p:cTn id="22" dur="1" fill="hold"/>
                                        <p:tgtEl>
                                          <p:spTgt spid="163843">
                                            <p:txEl>
                                              <p:pRg st="2" end="2"/>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164867"/>
                                        </p:tgtEl>
                                        <p:attrNameLst>
                                          <p:attrName>style.visibility</p:attrName>
                                        </p:attrNameLst>
                                      </p:cBhvr>
                                      <p:to>
                                        <p:strVal val="visible"/>
                                      </p:to>
                                    </p:set>
                                    <p:anim to="" calcmode="lin" valueType="num">
                                      <p:cBhvr>
                                        <p:cTn id="27" dur="1" fill="hold"/>
                                        <p:tgtEl>
                                          <p:spTgt spid="16486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2" grpId="0"/>
      <p:bldP spid="16384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idx="4294967295"/>
          </p:nvPr>
        </p:nvSpPr>
        <p:spPr>
          <a:xfrm>
            <a:off x="304800" y="304800"/>
            <a:ext cx="5181600" cy="1314450"/>
          </a:xfrm>
        </p:spPr>
        <p:txBody>
          <a:bodyPr anchor="ctr"/>
          <a:lstStyle/>
          <a:p>
            <a:pPr algn="l"/>
            <a:r>
              <a:rPr lang="en-US" sz="3600">
                <a:solidFill>
                  <a:srgbClr val="F22E00"/>
                </a:solidFill>
                <a:latin typeface="Arial" charset="0"/>
              </a:rPr>
              <a:t>Ngộ độc mật cá trắm</a:t>
            </a:r>
          </a:p>
        </p:txBody>
      </p:sp>
      <p:sp>
        <p:nvSpPr>
          <p:cNvPr id="167939" name="Rectangle 3"/>
          <p:cNvSpPr>
            <a:spLocks noGrp="1" noChangeArrowheads="1"/>
          </p:cNvSpPr>
          <p:nvPr>
            <p:ph type="body" idx="4294967295"/>
          </p:nvPr>
        </p:nvSpPr>
        <p:spPr>
          <a:xfrm>
            <a:off x="0" y="1447800"/>
            <a:ext cx="4038600" cy="5105400"/>
          </a:xfrm>
        </p:spPr>
        <p:txBody>
          <a:bodyPr/>
          <a:lstStyle/>
          <a:p>
            <a:pPr>
              <a:buFontTx/>
              <a:buNone/>
            </a:pPr>
            <a:r>
              <a:rPr lang="en-US" b="1" smtClean="0">
                <a:latin typeface="Arial" charset="0"/>
              </a:rPr>
              <a:t>  Chất </a:t>
            </a:r>
            <a:r>
              <a:rPr lang="en-US" b="1">
                <a:latin typeface="Arial" charset="0"/>
              </a:rPr>
              <a:t>độc</a:t>
            </a:r>
          </a:p>
          <a:p>
            <a:pPr algn="just">
              <a:buFontTx/>
              <a:buNone/>
            </a:pPr>
            <a:r>
              <a:rPr lang="en-US" smtClean="0">
                <a:latin typeface="Arial" charset="0"/>
              </a:rPr>
              <a:t>  Mật </a:t>
            </a:r>
            <a:r>
              <a:rPr lang="en-US">
                <a:latin typeface="Arial" charset="0"/>
              </a:rPr>
              <a:t>cá trắm có </a:t>
            </a:r>
            <a:r>
              <a:rPr lang="en-US">
                <a:solidFill>
                  <a:srgbClr val="FF0000"/>
                </a:solidFill>
                <a:latin typeface="Arial" charset="0"/>
              </a:rPr>
              <a:t>steroit.</a:t>
            </a:r>
          </a:p>
          <a:p>
            <a:pPr algn="just">
              <a:buFontTx/>
              <a:buNone/>
            </a:pPr>
            <a:r>
              <a:rPr lang="en-US" smtClean="0">
                <a:latin typeface="Arial" charset="0"/>
              </a:rPr>
              <a:t>  Uống </a:t>
            </a:r>
            <a:r>
              <a:rPr lang="en-US">
                <a:latin typeface="Arial" charset="0"/>
              </a:rPr>
              <a:t>mật cá trắm là </a:t>
            </a:r>
            <a:r>
              <a:rPr lang="en-US" smtClean="0">
                <a:latin typeface="Arial" charset="0"/>
              </a:rPr>
              <a:t>đưa vào </a:t>
            </a:r>
            <a:r>
              <a:rPr lang="en-US">
                <a:latin typeface="Arial" charset="0"/>
              </a:rPr>
              <a:t>cơ thể một lượng </a:t>
            </a:r>
            <a:r>
              <a:rPr lang="en-US" smtClean="0">
                <a:latin typeface="Arial" charset="0"/>
              </a:rPr>
              <a:t>lớn steroit</a:t>
            </a:r>
            <a:r>
              <a:rPr lang="en-US">
                <a:latin typeface="Arial" charset="0"/>
              </a:rPr>
              <a:t>, gây rối </a:t>
            </a:r>
            <a:r>
              <a:rPr lang="en-US" smtClean="0">
                <a:latin typeface="Arial" charset="0"/>
              </a:rPr>
              <a:t>loạn chuyển   </a:t>
            </a:r>
            <a:r>
              <a:rPr lang="en-US">
                <a:latin typeface="Arial" charset="0"/>
              </a:rPr>
              <a:t>hoá các bộ phận của cơ thể và gây </a:t>
            </a:r>
            <a:r>
              <a:rPr lang="en-US" smtClean="0">
                <a:latin typeface="Arial" charset="0"/>
              </a:rPr>
              <a:t>độc</a:t>
            </a:r>
          </a:p>
          <a:p>
            <a:pPr algn="just">
              <a:buFontTx/>
              <a:buNone/>
            </a:pPr>
            <a:r>
              <a:rPr lang="en-US" smtClean="0">
                <a:latin typeface="Arial" charset="0"/>
              </a:rPr>
              <a:t> </a:t>
            </a:r>
            <a:endParaRPr lang="en-US">
              <a:latin typeface="Arial" charset="0"/>
            </a:endParaRPr>
          </a:p>
        </p:txBody>
      </p:sp>
      <p:pic>
        <p:nvPicPr>
          <p:cNvPr id="167940" name="Picture 4" descr="10986410_11"/>
          <p:cNvPicPr>
            <a:picLocks noChangeAspect="1" noChangeArrowheads="1"/>
          </p:cNvPicPr>
          <p:nvPr/>
        </p:nvPicPr>
        <p:blipFill>
          <a:blip r:embed="rId3" cstate="print"/>
          <a:srcRect/>
          <a:stretch>
            <a:fillRect/>
          </a:stretch>
        </p:blipFill>
        <p:spPr bwMode="auto">
          <a:xfrm>
            <a:off x="4891067" y="381000"/>
            <a:ext cx="3945539" cy="2971800"/>
          </a:xfrm>
          <a:prstGeom prst="rect">
            <a:avLst/>
          </a:prstGeom>
          <a:noFill/>
          <a:ln w="9525">
            <a:noFill/>
            <a:miter lim="800000"/>
            <a:headEnd/>
            <a:tailEnd/>
          </a:ln>
        </p:spPr>
      </p:pic>
      <p:pic>
        <p:nvPicPr>
          <p:cNvPr id="57348" name="Picture 4" descr="Hình ảnh có liên quan"/>
          <p:cNvPicPr>
            <a:picLocks noChangeAspect="1" noChangeArrowheads="1"/>
          </p:cNvPicPr>
          <p:nvPr/>
        </p:nvPicPr>
        <p:blipFill>
          <a:blip r:embed="rId4" cstate="print"/>
          <a:srcRect/>
          <a:stretch>
            <a:fillRect/>
          </a:stretch>
        </p:blipFill>
        <p:spPr bwMode="auto">
          <a:xfrm>
            <a:off x="4682612" y="3733800"/>
            <a:ext cx="4175637" cy="2876551"/>
          </a:xfrm>
          <a:prstGeom prst="rect">
            <a:avLst/>
          </a:prstGeo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67938"/>
                                        </p:tgtEl>
                                        <p:attrNameLst>
                                          <p:attrName>style.visibility</p:attrName>
                                        </p:attrNameLst>
                                      </p:cBhvr>
                                      <p:to>
                                        <p:strVal val="visible"/>
                                      </p:to>
                                    </p:set>
                                    <p:anim to="" calcmode="lin" valueType="num">
                                      <p:cBhvr>
                                        <p:cTn id="7" dur="1" fill="hold"/>
                                        <p:tgtEl>
                                          <p:spTgt spid="16793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67939">
                                            <p:txEl>
                                              <p:pRg st="0" end="0"/>
                                            </p:txEl>
                                          </p:spTgt>
                                        </p:tgtEl>
                                        <p:attrNameLst>
                                          <p:attrName>style.visibility</p:attrName>
                                        </p:attrNameLst>
                                      </p:cBhvr>
                                      <p:to>
                                        <p:strVal val="visible"/>
                                      </p:to>
                                    </p:set>
                                    <p:anim to="" calcmode="lin" valueType="num">
                                      <p:cBhvr>
                                        <p:cTn id="12" dur="1" fill="hold"/>
                                        <p:tgtEl>
                                          <p:spTgt spid="167939">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67939">
                                            <p:txEl>
                                              <p:pRg st="1" end="1"/>
                                            </p:txEl>
                                          </p:spTgt>
                                        </p:tgtEl>
                                        <p:attrNameLst>
                                          <p:attrName>style.visibility</p:attrName>
                                        </p:attrNameLst>
                                      </p:cBhvr>
                                      <p:to>
                                        <p:strVal val="visible"/>
                                      </p:to>
                                    </p:set>
                                    <p:anim to="" calcmode="lin" valueType="num">
                                      <p:cBhvr>
                                        <p:cTn id="17" dur="1" fill="hold"/>
                                        <p:tgtEl>
                                          <p:spTgt spid="167939">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67939">
                                            <p:txEl>
                                              <p:pRg st="2" end="2"/>
                                            </p:txEl>
                                          </p:spTgt>
                                        </p:tgtEl>
                                        <p:attrNameLst>
                                          <p:attrName>style.visibility</p:attrName>
                                        </p:attrNameLst>
                                      </p:cBhvr>
                                      <p:to>
                                        <p:strVal val="visible"/>
                                      </p:to>
                                    </p:set>
                                    <p:anim to="" calcmode="lin" valueType="num">
                                      <p:cBhvr>
                                        <p:cTn id="22" dur="1" fill="hold"/>
                                        <p:tgtEl>
                                          <p:spTgt spid="167939">
                                            <p:txEl>
                                              <p:pRg st="2" end="2"/>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67939">
                                            <p:txEl>
                                              <p:pRg st="3" end="3"/>
                                            </p:txEl>
                                          </p:spTgt>
                                        </p:tgtEl>
                                        <p:attrNameLst>
                                          <p:attrName>style.visibility</p:attrName>
                                        </p:attrNameLst>
                                      </p:cBhvr>
                                      <p:to>
                                        <p:strVal val="visible"/>
                                      </p:to>
                                    </p:set>
                                    <p:anim to="" calcmode="lin" valueType="num">
                                      <p:cBhvr>
                                        <p:cTn id="27" dur="1" fill="hold"/>
                                        <p:tgtEl>
                                          <p:spTgt spid="167939">
                                            <p:txEl>
                                              <p:pRg st="3" end="3"/>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35" presetClass="entr" presetSubtype="0" fill="hold" nodeType="clickEffect">
                                  <p:stCondLst>
                                    <p:cond delay="0"/>
                                  </p:stCondLst>
                                  <p:childTnLst>
                                    <p:set>
                                      <p:cBhvr>
                                        <p:cTn id="31" dur="1" fill="hold">
                                          <p:stCondLst>
                                            <p:cond delay="0"/>
                                          </p:stCondLst>
                                        </p:cTn>
                                        <p:tgtEl>
                                          <p:spTgt spid="167940"/>
                                        </p:tgtEl>
                                        <p:attrNameLst>
                                          <p:attrName>style.visibility</p:attrName>
                                        </p:attrNameLst>
                                      </p:cBhvr>
                                      <p:to>
                                        <p:strVal val="visible"/>
                                      </p:to>
                                    </p:set>
                                    <p:animEffect transition="in" filter="fade">
                                      <p:cBhvr>
                                        <p:cTn id="32" dur="2000"/>
                                        <p:tgtEl>
                                          <p:spTgt spid="167940"/>
                                        </p:tgtEl>
                                      </p:cBhvr>
                                    </p:animEffect>
                                    <p:anim calcmode="lin" valueType="num">
                                      <p:cBhvr>
                                        <p:cTn id="33" dur="2000" fill="hold"/>
                                        <p:tgtEl>
                                          <p:spTgt spid="167940"/>
                                        </p:tgtEl>
                                        <p:attrNameLst>
                                          <p:attrName>style.rotation</p:attrName>
                                        </p:attrNameLst>
                                      </p:cBhvr>
                                      <p:tavLst>
                                        <p:tav tm="0">
                                          <p:val>
                                            <p:fltVal val="720"/>
                                          </p:val>
                                        </p:tav>
                                        <p:tav tm="100000">
                                          <p:val>
                                            <p:fltVal val="0"/>
                                          </p:val>
                                        </p:tav>
                                      </p:tavLst>
                                    </p:anim>
                                    <p:anim calcmode="lin" valueType="num">
                                      <p:cBhvr>
                                        <p:cTn id="34" dur="2000" fill="hold"/>
                                        <p:tgtEl>
                                          <p:spTgt spid="167940"/>
                                        </p:tgtEl>
                                        <p:attrNameLst>
                                          <p:attrName>ppt_h</p:attrName>
                                        </p:attrNameLst>
                                      </p:cBhvr>
                                      <p:tavLst>
                                        <p:tav tm="0">
                                          <p:val>
                                            <p:fltVal val="0"/>
                                          </p:val>
                                        </p:tav>
                                        <p:tav tm="100000">
                                          <p:val>
                                            <p:strVal val="#ppt_h"/>
                                          </p:val>
                                        </p:tav>
                                      </p:tavLst>
                                    </p:anim>
                                    <p:anim calcmode="lin" valueType="num">
                                      <p:cBhvr>
                                        <p:cTn id="35" dur="2000" fill="hold"/>
                                        <p:tgtEl>
                                          <p:spTgt spid="16794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8" grpId="0"/>
      <p:bldP spid="167939"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505200"/>
            <a:ext cx="8839200" cy="3124200"/>
          </a:xfrm>
        </p:spPr>
        <p:txBody>
          <a:bodyPr/>
          <a:lstStyle/>
          <a:p>
            <a:pPr algn="just"/>
            <a:r>
              <a:rPr lang="en-US" sz="2800" smtClean="0">
                <a:solidFill>
                  <a:srgbClr val="F22E00"/>
                </a:solidFill>
              </a:rPr>
              <a:t>Triệu chứng xuất hiện 1 - 2 giờ sau khi uống mật cá: </a:t>
            </a:r>
            <a:r>
              <a:rPr lang="en-US" sz="2800" smtClean="0"/>
              <a:t>người bệnh thấy khó chịu, đau bụng, buồn nôn hoặc tiêu chảy, 1 ngày sau thấy đái ít dần rồi vô niệu, có thể phù hai chân, đau đầu, tăng huyết áp, vàng da nhẹ, dần tới suy thận, suy gan và có thể tử vong nếu không đi cấp cứu kịp thời tại bệnh viện để lọc máu. </a:t>
            </a:r>
            <a:endParaRPr lang="en-US" sz="2800"/>
          </a:p>
        </p:txBody>
      </p:sp>
      <p:pic>
        <p:nvPicPr>
          <p:cNvPr id="4" name="Picture 2" descr="Kết quả hình ảnh cho mật cá trám"/>
          <p:cNvPicPr>
            <a:picLocks noChangeAspect="1" noChangeArrowheads="1"/>
          </p:cNvPicPr>
          <p:nvPr/>
        </p:nvPicPr>
        <p:blipFill>
          <a:blip r:embed="rId2" cstate="print"/>
          <a:srcRect/>
          <a:stretch>
            <a:fillRect/>
          </a:stretch>
        </p:blipFill>
        <p:spPr bwMode="auto">
          <a:xfrm>
            <a:off x="2057400" y="228600"/>
            <a:ext cx="5334000" cy="320040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Title 1"/>
          <p:cNvSpPr>
            <a:spLocks noGrp="1"/>
          </p:cNvSpPr>
          <p:nvPr>
            <p:ph type="title" idx="4294967295"/>
          </p:nvPr>
        </p:nvSpPr>
        <p:spPr>
          <a:xfrm>
            <a:off x="457200" y="76200"/>
            <a:ext cx="8229600" cy="990600"/>
          </a:xfrm>
        </p:spPr>
        <p:txBody>
          <a:bodyPr anchor="ctr"/>
          <a:lstStyle/>
          <a:p>
            <a:r>
              <a:rPr lang="en-US" sz="4000" b="1">
                <a:solidFill>
                  <a:srgbClr val="F22E00"/>
                </a:solidFill>
                <a:latin typeface="Arial" charset="0"/>
              </a:rPr>
              <a:t>Scombrotoxin</a:t>
            </a:r>
          </a:p>
        </p:txBody>
      </p:sp>
      <p:sp>
        <p:nvSpPr>
          <p:cNvPr id="300035" name="Content Placeholder 2"/>
          <p:cNvSpPr>
            <a:spLocks noGrp="1"/>
          </p:cNvSpPr>
          <p:nvPr>
            <p:ph idx="4294967295"/>
          </p:nvPr>
        </p:nvSpPr>
        <p:spPr>
          <a:xfrm>
            <a:off x="457200" y="1066800"/>
            <a:ext cx="8229600" cy="5562600"/>
          </a:xfrm>
        </p:spPr>
        <p:txBody>
          <a:bodyPr/>
          <a:lstStyle/>
          <a:p>
            <a:pPr>
              <a:buFont typeface="Wingdings" pitchFamily="2" charset="2"/>
              <a:buChar char="§"/>
            </a:pPr>
            <a:r>
              <a:rPr lang="en-US" sz="2400">
                <a:latin typeface="Arial" charset="0"/>
              </a:rPr>
              <a:t>Gồm nhiều chất, trong đó </a:t>
            </a:r>
            <a:r>
              <a:rPr lang="en-US" sz="2400" b="1">
                <a:solidFill>
                  <a:srgbClr val="F22E00"/>
                </a:solidFill>
                <a:latin typeface="Arial" charset="0"/>
              </a:rPr>
              <a:t>histamin</a:t>
            </a:r>
            <a:r>
              <a:rPr lang="en-US" sz="2400">
                <a:latin typeface="Arial" charset="0"/>
              </a:rPr>
              <a:t> là chất nổi bật. </a:t>
            </a:r>
          </a:p>
          <a:p>
            <a:pPr>
              <a:buFont typeface="Wingdings" pitchFamily="2" charset="2"/>
              <a:buChar char="§"/>
            </a:pPr>
            <a:r>
              <a:rPr lang="en-US" sz="2400">
                <a:latin typeface="Arial" charset="0"/>
              </a:rPr>
              <a:t>Khởi phát nhanh vài phút đến vài giờ.</a:t>
            </a:r>
          </a:p>
          <a:p>
            <a:pPr>
              <a:buFontTx/>
              <a:buNone/>
            </a:pPr>
            <a:r>
              <a:rPr lang="en-US" sz="2400">
                <a:latin typeface="Arial" charset="0"/>
              </a:rPr>
              <a:t>		Biến chứng nặng (tim, phổi) hiếm, có thể ở người đang mắc bệnh, hoặc dùng một số thuốc, như isoniazid.</a:t>
            </a:r>
          </a:p>
          <a:p>
            <a:pPr>
              <a:buFontTx/>
              <a:buNone/>
            </a:pPr>
            <a:r>
              <a:rPr lang="en-US" sz="2400">
                <a:latin typeface="Arial" charset="0"/>
              </a:rPr>
              <a:t>		Triệu chứng: Nóng rát trong miệng/họng, phát ban, giảm HA, nhức đầu, chóng mặt, ngứa, nôn, buồn nôn, </a:t>
            </a:r>
          </a:p>
          <a:p>
            <a:pPr>
              <a:buFontTx/>
              <a:buNone/>
            </a:pPr>
            <a:r>
              <a:rPr lang="en-US" sz="2400">
                <a:latin typeface="Arial" charset="0"/>
              </a:rPr>
              <a:t>- Nguồn: cá ngừ (tuna), </a:t>
            </a:r>
            <a:r>
              <a:rPr lang="en-US" sz="2400" smtClean="0">
                <a:latin typeface="Arial" charset="0"/>
              </a:rPr>
              <a:t>cá </a:t>
            </a:r>
            <a:r>
              <a:rPr lang="en-US" sz="2400">
                <a:latin typeface="Arial" charset="0"/>
              </a:rPr>
              <a:t>mòi, cá </a:t>
            </a:r>
            <a:r>
              <a:rPr lang="en-US" sz="2400" smtClean="0">
                <a:latin typeface="Arial" charset="0"/>
              </a:rPr>
              <a:t>thu. </a:t>
            </a:r>
            <a:r>
              <a:rPr lang="en-US" sz="2400">
                <a:latin typeface="Arial" charset="0"/>
              </a:rPr>
              <a:t>Nấu, đóng hộp, đông lạnh không làm giảm độc tố. </a:t>
            </a:r>
          </a:p>
          <a:p>
            <a:pPr>
              <a:buFontTx/>
              <a:buNone/>
            </a:pPr>
            <a:r>
              <a:rPr lang="en-US" sz="2400">
                <a:latin typeface="Arial" charset="0"/>
              </a:rPr>
              <a:t>	Nhận xét cảm quan không giúp phân biêt cá có hay không histamin cao. </a:t>
            </a:r>
          </a:p>
          <a:p>
            <a:pPr>
              <a:buFontTx/>
              <a:buNone/>
            </a:pPr>
            <a:r>
              <a:rPr lang="en-US" sz="2400">
                <a:latin typeface="Arial" charset="0"/>
              </a:rPr>
              <a:t>	Histamine có thể từ TP khác như phô mai, món dưa cải bắp của Đức </a:t>
            </a:r>
          </a:p>
          <a:p>
            <a:pPr>
              <a:buFontTx/>
              <a:buNone/>
            </a:pPr>
            <a:endParaRPr lang="en-US" sz="2400">
              <a:latin typeface="Arial" charset="0"/>
            </a:endParaRPr>
          </a:p>
          <a:p>
            <a:pPr>
              <a:buFontTx/>
              <a:buNone/>
            </a:pPr>
            <a:r>
              <a:rPr lang="en-US" sz="2400">
                <a:latin typeface="Arial" charset="0"/>
              </a:rPr>
              <a:t>	</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Hình ảnh có liên quan"/>
          <p:cNvPicPr>
            <a:picLocks noChangeAspect="1" noChangeArrowheads="1"/>
          </p:cNvPicPr>
          <p:nvPr/>
        </p:nvPicPr>
        <p:blipFill>
          <a:blip r:embed="rId2" cstate="print"/>
          <a:srcRect/>
          <a:stretch>
            <a:fillRect/>
          </a:stretch>
        </p:blipFill>
        <p:spPr bwMode="auto">
          <a:xfrm>
            <a:off x="304800" y="304800"/>
            <a:ext cx="4071825" cy="3124200"/>
          </a:xfrm>
          <a:prstGeom prst="rect">
            <a:avLst/>
          </a:prstGeom>
          <a:noFill/>
        </p:spPr>
      </p:pic>
      <p:pic>
        <p:nvPicPr>
          <p:cNvPr id="129028" name="Picture 4" descr="Kết quả hình ảnh cho cá ngừ"/>
          <p:cNvPicPr>
            <a:picLocks noChangeAspect="1" noChangeArrowheads="1"/>
          </p:cNvPicPr>
          <p:nvPr/>
        </p:nvPicPr>
        <p:blipFill>
          <a:blip r:embed="rId3" cstate="print"/>
          <a:srcRect/>
          <a:stretch>
            <a:fillRect/>
          </a:stretch>
        </p:blipFill>
        <p:spPr bwMode="auto">
          <a:xfrm>
            <a:off x="4648200" y="304800"/>
            <a:ext cx="3886200" cy="2908578"/>
          </a:xfrm>
          <a:prstGeom prst="rect">
            <a:avLst/>
          </a:prstGeom>
          <a:noFill/>
        </p:spPr>
      </p:pic>
      <p:sp>
        <p:nvSpPr>
          <p:cNvPr id="129030" name="AutoShape 6" descr="Kết quả hình ảnh cho cá th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9032" name="AutoShape 8" descr="Kết quả hình ảnh cho cá th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29036" name="Picture 12" descr="Kết quả hình ảnh cho hình ảnh dị ứng"/>
          <p:cNvPicPr>
            <a:picLocks noChangeAspect="1" noChangeArrowheads="1"/>
          </p:cNvPicPr>
          <p:nvPr/>
        </p:nvPicPr>
        <p:blipFill>
          <a:blip r:embed="rId4" cstate="print"/>
          <a:srcRect/>
          <a:stretch>
            <a:fillRect/>
          </a:stretch>
        </p:blipFill>
        <p:spPr bwMode="auto">
          <a:xfrm>
            <a:off x="5029200" y="3733800"/>
            <a:ext cx="3505200" cy="2684985"/>
          </a:xfrm>
          <a:prstGeom prst="rect">
            <a:avLst/>
          </a:prstGeom>
          <a:noFill/>
        </p:spPr>
      </p:pic>
      <p:pic>
        <p:nvPicPr>
          <p:cNvPr id="129038" name="Picture 14" descr="Kết quả hình ảnh cho hình ảnh dị ứng thực phẩm"/>
          <p:cNvPicPr>
            <a:picLocks noChangeAspect="1" noChangeArrowheads="1"/>
          </p:cNvPicPr>
          <p:nvPr/>
        </p:nvPicPr>
        <p:blipFill>
          <a:blip r:embed="rId5" cstate="print"/>
          <a:srcRect/>
          <a:stretch>
            <a:fillRect/>
          </a:stretch>
        </p:blipFill>
        <p:spPr bwMode="auto">
          <a:xfrm>
            <a:off x="533400" y="3886200"/>
            <a:ext cx="3951110" cy="2514599"/>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Hình ảnh có liên quan"/>
          <p:cNvPicPr>
            <a:picLocks noChangeAspect="1" noChangeArrowheads="1"/>
          </p:cNvPicPr>
          <p:nvPr/>
        </p:nvPicPr>
        <p:blipFill>
          <a:blip r:embed="rId2" cstate="print"/>
          <a:srcRect/>
          <a:stretch>
            <a:fillRect/>
          </a:stretch>
        </p:blipFill>
        <p:spPr bwMode="auto">
          <a:xfrm>
            <a:off x="2743200" y="1828800"/>
            <a:ext cx="3398107" cy="2514600"/>
          </a:xfrm>
          <a:prstGeom prst="rect">
            <a:avLst/>
          </a:prstGeom>
          <a:noFill/>
        </p:spPr>
      </p:pic>
      <p:pic>
        <p:nvPicPr>
          <p:cNvPr id="116740" name="Picture 4" descr="Hình ảnh có liên quan"/>
          <p:cNvPicPr>
            <a:picLocks noChangeAspect="1" noChangeArrowheads="1"/>
          </p:cNvPicPr>
          <p:nvPr/>
        </p:nvPicPr>
        <p:blipFill>
          <a:blip r:embed="rId3" cstate="print"/>
          <a:srcRect/>
          <a:stretch>
            <a:fillRect/>
          </a:stretch>
        </p:blipFill>
        <p:spPr bwMode="auto">
          <a:xfrm>
            <a:off x="0" y="1295400"/>
            <a:ext cx="2438400" cy="2438400"/>
          </a:xfrm>
          <a:prstGeom prst="rect">
            <a:avLst/>
          </a:prstGeom>
          <a:noFill/>
        </p:spPr>
      </p:pic>
      <p:pic>
        <p:nvPicPr>
          <p:cNvPr id="116742" name="Picture 6" descr="Hình ảnh có liên quan"/>
          <p:cNvPicPr>
            <a:picLocks noChangeAspect="1" noChangeArrowheads="1"/>
          </p:cNvPicPr>
          <p:nvPr/>
        </p:nvPicPr>
        <p:blipFill>
          <a:blip r:embed="rId4" cstate="print"/>
          <a:srcRect/>
          <a:stretch>
            <a:fillRect/>
          </a:stretch>
        </p:blipFill>
        <p:spPr bwMode="auto">
          <a:xfrm>
            <a:off x="6477000" y="1371600"/>
            <a:ext cx="2381249" cy="2286000"/>
          </a:xfrm>
          <a:prstGeom prst="rect">
            <a:avLst/>
          </a:prstGeom>
          <a:noFill/>
        </p:spPr>
      </p:pic>
      <p:pic>
        <p:nvPicPr>
          <p:cNvPr id="116746" name="Picture 10" descr="Hình ảnh có liên quan"/>
          <p:cNvPicPr>
            <a:picLocks noChangeAspect="1" noChangeArrowheads="1"/>
          </p:cNvPicPr>
          <p:nvPr/>
        </p:nvPicPr>
        <p:blipFill>
          <a:blip r:embed="rId5" cstate="print"/>
          <a:srcRect/>
          <a:stretch>
            <a:fillRect/>
          </a:stretch>
        </p:blipFill>
        <p:spPr bwMode="auto">
          <a:xfrm>
            <a:off x="228600" y="4495800"/>
            <a:ext cx="3521418" cy="2105026"/>
          </a:xfrm>
          <a:prstGeom prst="rect">
            <a:avLst/>
          </a:prstGeom>
          <a:noFill/>
        </p:spPr>
      </p:pic>
      <p:pic>
        <p:nvPicPr>
          <p:cNvPr id="116748" name="Picture 12" descr="Hình ảnh có liên quan"/>
          <p:cNvPicPr>
            <a:picLocks noChangeAspect="1" noChangeArrowheads="1"/>
          </p:cNvPicPr>
          <p:nvPr/>
        </p:nvPicPr>
        <p:blipFill>
          <a:blip r:embed="rId6" cstate="print"/>
          <a:srcRect/>
          <a:stretch>
            <a:fillRect/>
          </a:stretch>
        </p:blipFill>
        <p:spPr bwMode="auto">
          <a:xfrm>
            <a:off x="5867400" y="4419600"/>
            <a:ext cx="2931326" cy="2143126"/>
          </a:xfrm>
          <a:prstGeom prst="rect">
            <a:avLst/>
          </a:prstGeom>
          <a:noFill/>
        </p:spPr>
      </p:pic>
      <p:sp>
        <p:nvSpPr>
          <p:cNvPr id="10" name="Rectangle 9"/>
          <p:cNvSpPr/>
          <p:nvPr/>
        </p:nvSpPr>
        <p:spPr>
          <a:xfrm>
            <a:off x="304800" y="228600"/>
            <a:ext cx="8610600" cy="954107"/>
          </a:xfrm>
          <a:prstGeom prst="rect">
            <a:avLst/>
          </a:prstGeom>
        </p:spPr>
        <p:txBody>
          <a:bodyPr wrap="square">
            <a:spAutoFit/>
          </a:bodyPr>
          <a:lstStyle/>
          <a:p>
            <a:pPr algn="ctr"/>
            <a:r>
              <a:rPr lang="en-US" sz="2800" b="1" smtClean="0">
                <a:solidFill>
                  <a:srgbClr val="FF0000"/>
                </a:solidFill>
                <a:latin typeface="Arial" pitchFamily="34" charset="0"/>
                <a:cs typeface="Arial" pitchFamily="34" charset="0"/>
              </a:rPr>
              <a:t>Phòng ngừa ngộ độc thực phẩm </a:t>
            </a:r>
          </a:p>
          <a:p>
            <a:pPr algn="ctr"/>
            <a:r>
              <a:rPr lang="en-US" sz="2800" b="1" smtClean="0">
                <a:solidFill>
                  <a:srgbClr val="FF0000"/>
                </a:solidFill>
                <a:latin typeface="Arial" pitchFamily="34" charset="0"/>
                <a:cs typeface="Arial" pitchFamily="34" charset="0"/>
              </a:rPr>
              <a:t>do độc tố tự nhiên</a:t>
            </a:r>
            <a:endParaRPr lang="en-US" sz="280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3188"/>
            <a:ext cx="9143999" cy="1192212"/>
          </a:xfrm>
        </p:spPr>
        <p:txBody>
          <a:bodyPr/>
          <a:lstStyle/>
          <a:p>
            <a:r>
              <a:rPr lang="en-US" sz="3200" b="1" smtClean="0">
                <a:solidFill>
                  <a:srgbClr val="FF0000"/>
                </a:solidFill>
                <a:latin typeface="Arial" pitchFamily="34" charset="0"/>
                <a:cs typeface="Arial" pitchFamily="34" charset="0"/>
              </a:rPr>
              <a:t>Lựa chọn thực phẩm an toàn phòng chống </a:t>
            </a:r>
            <a:br>
              <a:rPr lang="en-US" sz="3200" b="1" smtClean="0">
                <a:solidFill>
                  <a:srgbClr val="FF0000"/>
                </a:solidFill>
                <a:latin typeface="Arial" pitchFamily="34" charset="0"/>
                <a:cs typeface="Arial" pitchFamily="34" charset="0"/>
              </a:rPr>
            </a:br>
            <a:r>
              <a:rPr lang="en-US" sz="3200" b="1" smtClean="0">
                <a:solidFill>
                  <a:srgbClr val="FF0000"/>
                </a:solidFill>
                <a:latin typeface="Arial" pitchFamily="34" charset="0"/>
                <a:cs typeface="Arial" pitchFamily="34" charset="0"/>
              </a:rPr>
              <a:t>ngộ độc thực phẩm do độc tố tự nhiên</a:t>
            </a:r>
            <a:endParaRPr lang="en-US" sz="3200">
              <a:solidFill>
                <a:srgbClr val="FF0000"/>
              </a:solidFill>
              <a:latin typeface="Arial" pitchFamily="34" charset="0"/>
              <a:cs typeface="Arial" pitchFamily="34" charset="0"/>
            </a:endParaRPr>
          </a:p>
        </p:txBody>
      </p:sp>
      <p:sp>
        <p:nvSpPr>
          <p:cNvPr id="3" name="Content Placeholder 2"/>
          <p:cNvSpPr>
            <a:spLocks noGrp="1"/>
          </p:cNvSpPr>
          <p:nvPr>
            <p:ph idx="1"/>
          </p:nvPr>
        </p:nvSpPr>
        <p:spPr>
          <a:xfrm>
            <a:off x="0" y="1371600"/>
            <a:ext cx="9144000" cy="5486400"/>
          </a:xfrm>
        </p:spPr>
        <p:txBody>
          <a:bodyPr/>
          <a:lstStyle/>
          <a:p>
            <a:r>
              <a:rPr lang="en-US" sz="2800" smtClean="0">
                <a:latin typeface="Arial" pitchFamily="34" charset="0"/>
                <a:cs typeface="Arial" pitchFamily="34" charset="0"/>
              </a:rPr>
              <a:t>Không ăn cá nóc, bạch tuộc dưới bất kỳ hình thức chế biến nào </a:t>
            </a:r>
            <a:r>
              <a:rPr lang="en-US" sz="2800" i="1" smtClean="0">
                <a:latin typeface="Arial" pitchFamily="34" charset="0"/>
                <a:cs typeface="Arial" pitchFamily="34" charset="0"/>
              </a:rPr>
              <a:t>(đun sôi, cá khô, sấy, mắm).</a:t>
            </a:r>
          </a:p>
          <a:p>
            <a:r>
              <a:rPr lang="en-US" sz="2800" smtClean="0">
                <a:latin typeface="Arial" pitchFamily="34" charset="0"/>
                <a:cs typeface="Arial" pitchFamily="34" charset="0"/>
              </a:rPr>
              <a:t>Không ăn các loại nấm rừng, nấm lạ chưa biết rõ nguồn gốc độc tính.</a:t>
            </a:r>
          </a:p>
          <a:p>
            <a:r>
              <a:rPr lang="en-US" sz="2800" smtClean="0">
                <a:latin typeface="Arial" pitchFamily="34" charset="0"/>
                <a:cs typeface="Arial" pitchFamily="34" charset="0"/>
              </a:rPr>
              <a:t>Măng tươi muốn ăn phải ngâm nước lâu và luộc bỏ nước nhiều lần. Ăn sắn phải bóc vỏ, cắt 2 đầu và ngâm lâu trong nước truớc khi luộc hay nướng.</a:t>
            </a:r>
          </a:p>
          <a:p>
            <a:r>
              <a:rPr lang="en-US" sz="2800" smtClean="0">
                <a:latin typeface="Arial" pitchFamily="34" charset="0"/>
                <a:cs typeface="Arial" pitchFamily="34" charset="0"/>
              </a:rPr>
              <a:t>Không uống rượu hay ăn cháo có củ ấu tầu.</a:t>
            </a:r>
          </a:p>
          <a:p>
            <a:r>
              <a:rPr lang="en-US" sz="2800" smtClean="0">
                <a:latin typeface="Arial" pitchFamily="34" charset="0"/>
                <a:cs typeface="Arial" pitchFamily="34" charset="0"/>
              </a:rPr>
              <a:t>Không uống mật các loại cá.</a:t>
            </a:r>
          </a:p>
          <a:p>
            <a:r>
              <a:rPr lang="en-US" sz="2800" smtClean="0">
                <a:latin typeface="Arial" pitchFamily="34" charset="0"/>
                <a:cs typeface="Arial" pitchFamily="34" charset="0"/>
              </a:rPr>
              <a:t>Không ăn thịt cóc.</a:t>
            </a:r>
          </a:p>
          <a:p>
            <a:r>
              <a:rPr lang="en-US" sz="2800" smtClean="0">
                <a:latin typeface="Arial" pitchFamily="34" charset="0"/>
                <a:cs typeface="Arial" pitchFamily="34" charset="0"/>
              </a:rPr>
              <a:t>Không ăn thực phẩm bị mốc.</a:t>
            </a:r>
          </a:p>
          <a:p>
            <a:endParaRPr lang="en-US" sz="2800" smtClean="0">
              <a:latin typeface="Arial" pitchFamily="34" charset="0"/>
              <a:cs typeface="Arial" pitchFamily="34" charset="0"/>
            </a:endParaRPr>
          </a:p>
          <a:p>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0" y="457200"/>
            <a:ext cx="8915400" cy="1752600"/>
          </a:xfrm>
          <a:solidFill>
            <a:srgbClr val="00B0F0"/>
          </a:solidFill>
        </p:spPr>
        <p:txBody>
          <a:bodyPr/>
          <a:lstStyle/>
          <a:p>
            <a:r>
              <a:rPr lang="en-US" sz="3600" b="1" smtClean="0">
                <a:solidFill>
                  <a:srgbClr val="0070C0"/>
                </a:solidFill>
                <a:latin typeface="Verdana" pitchFamily="34" charset="0"/>
              </a:rPr>
              <a:t/>
            </a:r>
            <a:br>
              <a:rPr lang="en-US" sz="3600" b="1" smtClean="0">
                <a:solidFill>
                  <a:srgbClr val="0070C0"/>
                </a:solidFill>
                <a:latin typeface="Verdana" pitchFamily="34" charset="0"/>
              </a:rPr>
            </a:br>
            <a:r>
              <a:rPr lang="en-US" sz="3600" b="1" smtClean="0">
                <a:solidFill>
                  <a:schemeClr val="bg1"/>
                </a:solidFill>
                <a:latin typeface="Arial" charset="0"/>
                <a:ea typeface="Verdana" pitchFamily="34" charset="0"/>
                <a:cs typeface="Arial" charset="0"/>
              </a:rPr>
              <a:t>CHÂN THÀNH CẢM ƠN </a:t>
            </a:r>
            <a:br>
              <a:rPr lang="en-US" sz="3600" b="1" smtClean="0">
                <a:solidFill>
                  <a:schemeClr val="bg1"/>
                </a:solidFill>
                <a:latin typeface="Arial" charset="0"/>
                <a:ea typeface="Verdana" pitchFamily="34" charset="0"/>
                <a:cs typeface="Arial" charset="0"/>
              </a:rPr>
            </a:br>
            <a:r>
              <a:rPr lang="en-US" sz="3600" b="1" smtClean="0">
                <a:solidFill>
                  <a:schemeClr val="bg1"/>
                </a:solidFill>
                <a:latin typeface="Arial" charset="0"/>
                <a:ea typeface="Verdana" pitchFamily="34" charset="0"/>
                <a:cs typeface="Arial" charset="0"/>
              </a:rPr>
              <a:t>QUÍ THẦY CÔ ĐÃ CHÚ Ý LẮNG NGHE</a:t>
            </a:r>
            <a:r>
              <a:rPr lang="en-US" sz="3600" b="1" smtClean="0">
                <a:solidFill>
                  <a:srgbClr val="0070C0"/>
                </a:solidFill>
                <a:latin typeface="Verdana" pitchFamily="34" charset="0"/>
              </a:rPr>
              <a:t/>
            </a:r>
            <a:br>
              <a:rPr lang="en-US" sz="3600" b="1" smtClean="0">
                <a:solidFill>
                  <a:srgbClr val="0070C0"/>
                </a:solidFill>
                <a:latin typeface="Verdana" pitchFamily="34" charset="0"/>
              </a:rPr>
            </a:br>
            <a:endParaRPr lang="en-US" sz="3600" smtClean="0"/>
          </a:p>
        </p:txBody>
      </p:sp>
      <p:pic>
        <p:nvPicPr>
          <p:cNvPr id="29700" name="Picture 5" descr="https://encrypted-tbn3.gstatic.com/images?q=tbn:ANd9GcQ0RjkFyhuea97wU4O7jqCb7F5KTJGiWePZ4YIrb6r4v8kDWNVy">
            <a:hlinkClick r:id="rId3"/>
          </p:cNvPr>
          <p:cNvPicPr>
            <a:picLocks noChangeAspect="1" noChangeArrowheads="1"/>
          </p:cNvPicPr>
          <p:nvPr/>
        </p:nvPicPr>
        <p:blipFill>
          <a:blip r:embed="rId4" cstate="print"/>
          <a:srcRect/>
          <a:stretch>
            <a:fillRect/>
          </a:stretch>
        </p:blipFill>
        <p:spPr bwMode="auto">
          <a:xfrm rot="-745864">
            <a:off x="332143" y="2948129"/>
            <a:ext cx="3995737" cy="3521075"/>
          </a:xfrm>
          <a:prstGeom prst="rect">
            <a:avLst/>
          </a:prstGeom>
          <a:noFill/>
          <a:ln w="9525">
            <a:noFill/>
            <a:miter lim="800000"/>
            <a:headEnd/>
            <a:tailEnd/>
          </a:ln>
        </p:spPr>
      </p:pic>
      <p:pic>
        <p:nvPicPr>
          <p:cNvPr id="131074" name="Picture 2" descr="Kết quả hình ảnh cho TRÁI TIM THỰC PHẨM"/>
          <p:cNvPicPr>
            <a:picLocks noChangeAspect="1" noChangeArrowheads="1"/>
          </p:cNvPicPr>
          <p:nvPr/>
        </p:nvPicPr>
        <p:blipFill>
          <a:blip r:embed="rId5" cstate="print"/>
          <a:srcRect/>
          <a:stretch>
            <a:fillRect/>
          </a:stretch>
        </p:blipFill>
        <p:spPr bwMode="auto">
          <a:xfrm>
            <a:off x="4495800" y="2667000"/>
            <a:ext cx="4191000" cy="3872485"/>
          </a:xfrm>
          <a:prstGeom prst="rect">
            <a:avLst/>
          </a:prstGeom>
          <a:noFill/>
        </p:spPr>
      </p:pic>
    </p:spTree>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26626" name="Object 2"/>
          <p:cNvGraphicFramePr>
            <a:graphicFrameLocks noChangeAspect="1"/>
          </p:cNvGraphicFramePr>
          <p:nvPr/>
        </p:nvGraphicFramePr>
        <p:xfrm>
          <a:off x="0" y="0"/>
          <a:ext cx="9144000" cy="6858000"/>
        </p:xfrm>
        <a:graphic>
          <a:graphicData uri="http://schemas.openxmlformats.org/presentationml/2006/ole">
            <p:oleObj spid="_x0000_s26626" name="Slide" r:id="rId3" imgW="4572049" imgH="3429082" progId="PowerPoint.Slide.8">
              <p:embed/>
            </p:oleObj>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9600" y="2362200"/>
            <a:ext cx="7604587" cy="1938992"/>
          </a:xfrm>
          <a:prstGeom prst="rect">
            <a:avLst/>
          </a:prstGeom>
          <a:noFill/>
        </p:spPr>
        <p:txBody>
          <a:bodyPr wrap="square" lIns="91440" tIns="45720" rIns="91440" bIns="45720">
            <a:spAutoFit/>
          </a:bodyPr>
          <a:lstStyle/>
          <a:p>
            <a:pPr algn="ctr"/>
            <a:r>
              <a:rPr lang="en-US" sz="6000" b="1" smtClean="0">
                <a:ln w="12700">
                  <a:solidFill>
                    <a:schemeClr val="tx2">
                      <a:satMod val="155000"/>
                    </a:schemeClr>
                  </a:solidFill>
                  <a:prstDash val="solid"/>
                </a:ln>
                <a:solidFill>
                  <a:srgbClr val="F22E00"/>
                </a:solidFill>
                <a:effectLst>
                  <a:outerShdw blurRad="41275" dist="20320" dir="1800000" algn="tl" rotWithShape="0">
                    <a:srgbClr val="000000">
                      <a:alpha val="40000"/>
                    </a:srgbClr>
                  </a:outerShdw>
                </a:effectLst>
              </a:rPr>
              <a:t>ĐỘC TỐ </a:t>
            </a:r>
          </a:p>
          <a:p>
            <a:pPr algn="ctr"/>
            <a:r>
              <a:rPr lang="en-US" sz="6000" b="1" smtClean="0">
                <a:ln w="12700">
                  <a:solidFill>
                    <a:schemeClr val="tx2">
                      <a:satMod val="155000"/>
                    </a:schemeClr>
                  </a:solidFill>
                  <a:prstDash val="solid"/>
                </a:ln>
                <a:solidFill>
                  <a:srgbClr val="F22E00"/>
                </a:solidFill>
                <a:effectLst>
                  <a:outerShdw blurRad="41275" dist="20320" dir="1800000" algn="tl" rotWithShape="0">
                    <a:srgbClr val="000000">
                      <a:alpha val="40000"/>
                    </a:srgbClr>
                  </a:outerShdw>
                </a:effectLst>
              </a:rPr>
              <a:t>TỰ NHIÊN</a:t>
            </a:r>
            <a:endParaRPr lang="en-US" sz="6000" b="1" cap="none" spc="0">
              <a:ln w="12700">
                <a:solidFill>
                  <a:schemeClr val="tx2">
                    <a:satMod val="155000"/>
                  </a:schemeClr>
                </a:solidFill>
                <a:prstDash val="solid"/>
              </a:ln>
              <a:solidFill>
                <a:srgbClr val="F22E00"/>
              </a:solidFill>
              <a:effectLst>
                <a:outerShdw blurRad="41275" dist="20320" dir="1800000" algn="tl" rotWithShape="0">
                  <a:srgbClr val="000000">
                    <a:alpha val="40000"/>
                  </a:srgbClr>
                </a:outerShdw>
              </a:effectLst>
            </a:endParaRPr>
          </a:p>
        </p:txBody>
      </p:sp>
      <p:pic>
        <p:nvPicPr>
          <p:cNvPr id="27650" name="Picture 2" descr="E:\Chuyên khoa I DD-ATTP\HINH ANH o nhiem TP\doc to tu nhien\ca noc-so\doc to tetrodotoxin-ca noc.jpg"/>
          <p:cNvPicPr>
            <a:picLocks noChangeAspect="1" noChangeArrowheads="1"/>
          </p:cNvPicPr>
          <p:nvPr/>
        </p:nvPicPr>
        <p:blipFill>
          <a:blip r:embed="rId2" cstate="print"/>
          <a:srcRect/>
          <a:stretch>
            <a:fillRect/>
          </a:stretch>
        </p:blipFill>
        <p:spPr bwMode="auto">
          <a:xfrm>
            <a:off x="381000" y="304800"/>
            <a:ext cx="2540000" cy="1905000"/>
          </a:xfrm>
          <a:prstGeom prst="rect">
            <a:avLst/>
          </a:prstGeom>
          <a:noFill/>
        </p:spPr>
      </p:pic>
      <p:pic>
        <p:nvPicPr>
          <p:cNvPr id="27651" name="Picture 3" descr="E:\Chuyên khoa I DD-ATTP\HINH ANH o nhiem TP\doc to tu nhien\ca noc-so\So biển có hình dạng giống sam nhưng không cõng nhau thành đôi mà đi đơn lẻ, kích thước nhỏ hơn sam và đặc biệt là đuôi không có gờ mặt lưng. (So biển là con phía tay phải).jpg"/>
          <p:cNvPicPr>
            <a:picLocks noChangeAspect="1" noChangeArrowheads="1"/>
          </p:cNvPicPr>
          <p:nvPr/>
        </p:nvPicPr>
        <p:blipFill>
          <a:blip r:embed="rId3" cstate="print"/>
          <a:srcRect/>
          <a:stretch>
            <a:fillRect/>
          </a:stretch>
        </p:blipFill>
        <p:spPr bwMode="auto">
          <a:xfrm>
            <a:off x="5943600" y="304800"/>
            <a:ext cx="2667000" cy="1900123"/>
          </a:xfrm>
          <a:prstGeom prst="rect">
            <a:avLst/>
          </a:prstGeom>
          <a:noFill/>
        </p:spPr>
      </p:pic>
      <p:pic>
        <p:nvPicPr>
          <p:cNvPr id="27654" name="Picture 6" descr="E:\Chuyên khoa I DD-ATTP\HINH ANH o nhiem TP\doc to tu nhien\nam doc\entoloma[1].jpg"/>
          <p:cNvPicPr>
            <a:picLocks noChangeAspect="1" noChangeArrowheads="1"/>
          </p:cNvPicPr>
          <p:nvPr/>
        </p:nvPicPr>
        <p:blipFill>
          <a:blip r:embed="rId4" cstate="print"/>
          <a:srcRect/>
          <a:stretch>
            <a:fillRect/>
          </a:stretch>
        </p:blipFill>
        <p:spPr bwMode="auto">
          <a:xfrm>
            <a:off x="3200400" y="4800600"/>
            <a:ext cx="2511460" cy="1676400"/>
          </a:xfrm>
          <a:prstGeom prst="rect">
            <a:avLst/>
          </a:prstGeom>
          <a:noFill/>
        </p:spPr>
      </p:pic>
      <p:pic>
        <p:nvPicPr>
          <p:cNvPr id="27655" name="Picture 7" descr="E:\Chuyên khoa I DD-ATTP\HINH ANH o nhiem TP\doc to tu nhien\doc to urusiol-hat dieu.jpg"/>
          <p:cNvPicPr>
            <a:picLocks noChangeAspect="1" noChangeArrowheads="1"/>
          </p:cNvPicPr>
          <p:nvPr/>
        </p:nvPicPr>
        <p:blipFill>
          <a:blip r:embed="rId5" cstate="print"/>
          <a:srcRect/>
          <a:stretch>
            <a:fillRect/>
          </a:stretch>
        </p:blipFill>
        <p:spPr bwMode="auto">
          <a:xfrm>
            <a:off x="5943600" y="4800600"/>
            <a:ext cx="2558497" cy="1676400"/>
          </a:xfrm>
          <a:prstGeom prst="rect">
            <a:avLst/>
          </a:prstGeom>
          <a:noFill/>
        </p:spPr>
      </p:pic>
      <p:pic>
        <p:nvPicPr>
          <p:cNvPr id="27656" name="Picture 8" descr="E:\Chuyên khoa I DD-ATTP\HINH ANH o nhiem TP\doc to tu nhien\doc to 5 a cyprinol-mat ca tram.jpg"/>
          <p:cNvPicPr>
            <a:picLocks noChangeAspect="1" noChangeArrowheads="1"/>
          </p:cNvPicPr>
          <p:nvPr/>
        </p:nvPicPr>
        <p:blipFill>
          <a:blip r:embed="rId6" cstate="print"/>
          <a:srcRect/>
          <a:stretch>
            <a:fillRect/>
          </a:stretch>
        </p:blipFill>
        <p:spPr bwMode="auto">
          <a:xfrm>
            <a:off x="3048000" y="304800"/>
            <a:ext cx="2762250" cy="1905000"/>
          </a:xfrm>
          <a:prstGeom prst="rect">
            <a:avLst/>
          </a:prstGeom>
          <a:noFill/>
        </p:spPr>
      </p:pic>
      <p:pic>
        <p:nvPicPr>
          <p:cNvPr id="27657" name="Picture 9" descr="E:\Chuyên khoa I DD-ATTP\HINH ANH o nhiem TP\doc to tu nhien\doc to capsaicin-ot.jpg"/>
          <p:cNvPicPr>
            <a:picLocks noChangeAspect="1" noChangeArrowheads="1"/>
          </p:cNvPicPr>
          <p:nvPr/>
        </p:nvPicPr>
        <p:blipFill>
          <a:blip r:embed="rId7" cstate="print"/>
          <a:srcRect/>
          <a:stretch>
            <a:fillRect/>
          </a:stretch>
        </p:blipFill>
        <p:spPr bwMode="auto">
          <a:xfrm>
            <a:off x="381000" y="4800600"/>
            <a:ext cx="2514600" cy="1672209"/>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mtClean="0">
                <a:solidFill>
                  <a:srgbClr val="F22E00"/>
                </a:solidFill>
                <a:latin typeface="Arial" charset="0"/>
              </a:rPr>
              <a:t>1. NẤM ĐỘC</a:t>
            </a:r>
            <a:endParaRPr lang="en-US"/>
          </a:p>
        </p:txBody>
      </p:sp>
      <p:sp>
        <p:nvSpPr>
          <p:cNvPr id="3" name="Content Placeholder 2"/>
          <p:cNvSpPr>
            <a:spLocks noGrp="1"/>
          </p:cNvSpPr>
          <p:nvPr>
            <p:ph idx="1"/>
          </p:nvPr>
        </p:nvSpPr>
        <p:spPr>
          <a:xfrm>
            <a:off x="0" y="1600200"/>
            <a:ext cx="8915400" cy="5257800"/>
          </a:xfrm>
        </p:spPr>
        <p:txBody>
          <a:bodyPr/>
          <a:lstStyle/>
          <a:p>
            <a:r>
              <a:rPr lang="en-US" sz="2800" smtClean="0">
                <a:solidFill>
                  <a:schemeClr val="accent2">
                    <a:lumMod val="25000"/>
                  </a:schemeClr>
                </a:solidFill>
                <a:latin typeface="Arial" pitchFamily="34" charset="0"/>
                <a:cs typeface="Arial" pitchFamily="34" charset="0"/>
              </a:rPr>
              <a:t>Nấm độc thường có ở rừng bắt đầu vào mùa mưa hoặc nấm dại mọc ở ven đường. Nấm độc được chia làm 2 nhóm: </a:t>
            </a:r>
          </a:p>
          <a:p>
            <a:r>
              <a:rPr lang="en-US" sz="2800" b="1" i="1" smtClean="0">
                <a:solidFill>
                  <a:schemeClr val="accent2">
                    <a:lumMod val="25000"/>
                  </a:schemeClr>
                </a:solidFill>
                <a:latin typeface="Arial" pitchFamily="34" charset="0"/>
                <a:cs typeface="Arial" pitchFamily="34" charset="0"/>
              </a:rPr>
              <a:t>nhóm nấm xuất hiện triệu chứng ngộ độc sớm trước 6 giờ sau khi ăn</a:t>
            </a:r>
            <a:r>
              <a:rPr lang="en-US" sz="2800" smtClean="0">
                <a:solidFill>
                  <a:schemeClr val="accent2">
                    <a:lumMod val="25000"/>
                  </a:schemeClr>
                </a:solidFill>
                <a:latin typeface="Arial" pitchFamily="34" charset="0"/>
                <a:cs typeface="Arial" pitchFamily="34" charset="0"/>
              </a:rPr>
              <a:t>, điển hình là nấm amanita muscaria, anipantherina, nấm đỏ hay nấm mặt trời. </a:t>
            </a:r>
          </a:p>
          <a:p>
            <a:r>
              <a:rPr lang="en-US" sz="2800" smtClean="0">
                <a:solidFill>
                  <a:schemeClr val="accent2">
                    <a:lumMod val="25000"/>
                  </a:schemeClr>
                </a:solidFill>
                <a:latin typeface="Arial" pitchFamily="34" charset="0"/>
                <a:cs typeface="Arial" pitchFamily="34" charset="0"/>
              </a:rPr>
              <a:t>Người bị ngộ độc có triệu chứng buồn nôn, nôn, tiêu chảy, co giật cơ, đau cơ, ảo giác… thường không gây tử vong. Nhóm nấm độc lực cao, gây tử vong cao, điển hình là nấm amanita phalloides, A. ocreata, A. verna...</a:t>
            </a:r>
          </a:p>
          <a:p>
            <a:endParaRPr lang="en-US" sz="240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idx="4294967295"/>
          </p:nvPr>
        </p:nvSpPr>
        <p:spPr>
          <a:xfrm>
            <a:off x="457200" y="304800"/>
            <a:ext cx="8243888" cy="1219200"/>
          </a:xfrm>
        </p:spPr>
        <p:txBody>
          <a:bodyPr anchor="ctr"/>
          <a:lstStyle/>
          <a:p>
            <a:r>
              <a:rPr lang="en-US" b="1" smtClean="0">
                <a:solidFill>
                  <a:srgbClr val="F22E00"/>
                </a:solidFill>
                <a:latin typeface="Arial" charset="0"/>
              </a:rPr>
              <a:t>1. NẤM ĐỘC</a:t>
            </a:r>
            <a:endParaRPr lang="en-US">
              <a:latin typeface="Arial" charset="0"/>
            </a:endParaRPr>
          </a:p>
        </p:txBody>
      </p:sp>
      <p:sp>
        <p:nvSpPr>
          <p:cNvPr id="211971" name="AutoShape 3" descr="?attid=0"/>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latin typeface="Calibri" pitchFamily="34" charset="0"/>
            </a:endParaRPr>
          </a:p>
        </p:txBody>
      </p:sp>
      <p:sp>
        <p:nvSpPr>
          <p:cNvPr id="211972" name="AutoShape 4" descr="?attid=0"/>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latin typeface="Calibri" pitchFamily="34" charset="0"/>
            </a:endParaRPr>
          </a:p>
        </p:txBody>
      </p:sp>
      <p:sp>
        <p:nvSpPr>
          <p:cNvPr id="10" name="Rectangle 9"/>
          <p:cNvSpPr/>
          <p:nvPr/>
        </p:nvSpPr>
        <p:spPr>
          <a:xfrm>
            <a:off x="457200" y="1371600"/>
            <a:ext cx="8001000" cy="4832092"/>
          </a:xfrm>
          <a:prstGeom prst="rect">
            <a:avLst/>
          </a:prstGeom>
        </p:spPr>
        <p:txBody>
          <a:bodyPr wrap="square">
            <a:spAutoFit/>
          </a:bodyPr>
          <a:lstStyle/>
          <a:p>
            <a:r>
              <a:rPr lang="en-US" sz="2800" b="1" i="1" smtClean="0">
                <a:latin typeface="Arial" pitchFamily="34" charset="0"/>
                <a:cs typeface="Arial" pitchFamily="34" charset="0"/>
              </a:rPr>
              <a:t>Người bị ngộ độc có các triệu chứng xuất hiện muộn sau khi ăn nấm từ 6 - 24 giờ hoặc 48 giờ sau </a:t>
            </a:r>
            <a:r>
              <a:rPr lang="en-US" sz="2800" smtClean="0">
                <a:latin typeface="Arial" pitchFamily="34" charset="0"/>
                <a:cs typeface="Arial" pitchFamily="34" charset="0"/>
              </a:rPr>
              <a:t>với các biều hiện: buồn nôn, nôn, cơn đau quặn bụng, tiêu chảy, tiểu ít, nước tiểu vàng thẫm, vàng mắt, suy gan và suy thận cấp. Nguy cơ tử vong rất cao nếu không được phát hiện và điều trị kịp thời.</a:t>
            </a:r>
          </a:p>
          <a:p>
            <a:r>
              <a:rPr lang="en-US" sz="2800" smtClean="0">
                <a:solidFill>
                  <a:srgbClr val="DA00DA"/>
                </a:solidFill>
                <a:latin typeface="Arial" pitchFamily="34" charset="0"/>
                <a:cs typeface="Arial" pitchFamily="34" charset="0"/>
              </a:rPr>
              <a:t>Vì vậy, bạn chỉ nên mua và ăn những loại nấm mà bạn biết chắc chắn là ăn được. Không bao giờ bạn mua hay ăn nấm lạ để đảm bảo an toàn cho mình và gia đình.</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39266"/>
                                        </p:tgtEl>
                                        <p:attrNameLst>
                                          <p:attrName>style.visibility</p:attrName>
                                        </p:attrNameLst>
                                      </p:cBhvr>
                                      <p:to>
                                        <p:strVal val="visible"/>
                                      </p:to>
                                    </p:set>
                                    <p:anim to="" calcmode="lin" valueType="num">
                                      <p:cBhvr>
                                        <p:cTn id="7" dur="1" fill="hold"/>
                                        <p:tgtEl>
                                          <p:spTgt spid="13926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6" grpId="0"/>
    </p:bldLst>
  </p:timing>
</p:sld>
</file>

<file path=ppt/theme/theme1.xml><?xml version="1.0" encoding="utf-8"?>
<a:theme xmlns:a="http://schemas.openxmlformats.org/drawingml/2006/main" name="Balloons">
  <a:themeElements>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fontScheme name="Balloons">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cs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cs typeface="Arial" charset="0"/>
          </a:defRPr>
        </a:defPPr>
      </a:lstStyle>
    </a:lnDef>
  </a:objectDefaults>
  <a:extraClrSchemeLst>
    <a:extraClrScheme>
      <a:clrScheme name="Balloons 1">
        <a:dk1>
          <a:srgbClr val="9900CC"/>
        </a:dk1>
        <a:lt1>
          <a:srgbClr val="FFFFCC"/>
        </a:lt1>
        <a:dk2>
          <a:srgbClr val="000000"/>
        </a:dk2>
        <a:lt2>
          <a:srgbClr val="FFFFFF"/>
        </a:lt2>
        <a:accent1>
          <a:srgbClr val="666699"/>
        </a:accent1>
        <a:accent2>
          <a:srgbClr val="660066"/>
        </a:accent2>
        <a:accent3>
          <a:srgbClr val="AAAAAA"/>
        </a:accent3>
        <a:accent4>
          <a:srgbClr val="DADAAE"/>
        </a:accent4>
        <a:accent5>
          <a:srgbClr val="B8B8CA"/>
        </a:accent5>
        <a:accent6>
          <a:srgbClr val="5C005C"/>
        </a:accent6>
        <a:hlink>
          <a:srgbClr val="CC0000"/>
        </a:hlink>
        <a:folHlink>
          <a:srgbClr val="A50021"/>
        </a:folHlink>
      </a:clrScheme>
      <a:clrMap bg1="dk2" tx1="lt1" bg2="dk1" tx2="lt2" accent1="accent1" accent2="accent2" accent3="accent3" accent4="accent4" accent5="accent5" accent6="accent6" hlink="hlink" folHlink="folHlink"/>
    </a:extraClrScheme>
    <a:extraClrScheme>
      <a:clrScheme name="Balloons 2">
        <a:dk1>
          <a:srgbClr val="990033"/>
        </a:dk1>
        <a:lt1>
          <a:srgbClr val="FFFFFF"/>
        </a:lt1>
        <a:dk2>
          <a:srgbClr val="000000"/>
        </a:dk2>
        <a:lt2>
          <a:srgbClr val="FFFFFF"/>
        </a:lt2>
        <a:accent1>
          <a:srgbClr val="FF3300"/>
        </a:accent1>
        <a:accent2>
          <a:srgbClr val="FF9900"/>
        </a:accent2>
        <a:accent3>
          <a:srgbClr val="AAAAAA"/>
        </a:accent3>
        <a:accent4>
          <a:srgbClr val="DADADA"/>
        </a:accent4>
        <a:accent5>
          <a:srgbClr val="FFADAA"/>
        </a:accent5>
        <a:accent6>
          <a:srgbClr val="E78A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alloons 3">
        <a:dk1>
          <a:srgbClr val="CCCCFF"/>
        </a:dk1>
        <a:lt1>
          <a:srgbClr val="FFFFCC"/>
        </a:lt1>
        <a:dk2>
          <a:srgbClr val="000000"/>
        </a:dk2>
        <a:lt2>
          <a:srgbClr val="FFFFFF"/>
        </a:lt2>
        <a:accent1>
          <a:srgbClr val="9999FF"/>
        </a:accent1>
        <a:accent2>
          <a:srgbClr val="33CCCC"/>
        </a:accent2>
        <a:accent3>
          <a:srgbClr val="AAAAAA"/>
        </a:accent3>
        <a:accent4>
          <a:srgbClr val="DADAAE"/>
        </a:accent4>
        <a:accent5>
          <a:srgbClr val="CACAFF"/>
        </a:accent5>
        <a:accent6>
          <a:srgbClr val="2DB9B9"/>
        </a:accent6>
        <a:hlink>
          <a:srgbClr val="66FFFF"/>
        </a:hlink>
        <a:folHlink>
          <a:srgbClr val="660066"/>
        </a:folHlink>
      </a:clrScheme>
      <a:clrMap bg1="dk2" tx1="lt1" bg2="dk1" tx2="lt2" accent1="accent1" accent2="accent2" accent3="accent3" accent4="accent4" accent5="accent5" accent6="accent6" hlink="hlink" folHlink="folHlink"/>
    </a:extraClrScheme>
    <a:extraClrScheme>
      <a:clrScheme name="Balloons 4">
        <a:dk1>
          <a:srgbClr val="000000"/>
        </a:dk1>
        <a:lt1>
          <a:srgbClr val="F8F8F8"/>
        </a:lt1>
        <a:dk2>
          <a:srgbClr val="800000"/>
        </a:dk2>
        <a:lt2>
          <a:srgbClr val="FFFFFF"/>
        </a:lt2>
        <a:accent1>
          <a:srgbClr val="FF3300"/>
        </a:accent1>
        <a:accent2>
          <a:srgbClr val="FF5050"/>
        </a:accent2>
        <a:accent3>
          <a:srgbClr val="C0AAAA"/>
        </a:accent3>
        <a:accent4>
          <a:srgbClr val="D4D4D4"/>
        </a:accent4>
        <a:accent5>
          <a:srgbClr val="FFADAA"/>
        </a:accent5>
        <a:accent6>
          <a:srgbClr val="E74848"/>
        </a:accent6>
        <a:hlink>
          <a:srgbClr val="FF9999"/>
        </a:hlink>
        <a:folHlink>
          <a:srgbClr val="FF9966"/>
        </a:folHlink>
      </a:clrScheme>
      <a:clrMap bg1="dk2" tx1="lt1" bg2="dk1" tx2="lt2" accent1="accent1" accent2="accent2" accent3="accent3" accent4="accent4" accent5="accent5" accent6="accent6" hlink="hlink" folHlink="folHlink"/>
    </a:extraClrScheme>
    <a:extraClrScheme>
      <a:clrScheme name="Balloons 5">
        <a:dk1>
          <a:srgbClr val="666699"/>
        </a:dk1>
        <a:lt1>
          <a:srgbClr val="FFFFFF"/>
        </a:lt1>
        <a:dk2>
          <a:srgbClr val="000066"/>
        </a:dk2>
        <a:lt2>
          <a:srgbClr val="CCECFF"/>
        </a:lt2>
        <a:accent1>
          <a:srgbClr val="009999"/>
        </a:accent1>
        <a:accent2>
          <a:srgbClr val="0099CC"/>
        </a:accent2>
        <a:accent3>
          <a:srgbClr val="AAAAB8"/>
        </a:accent3>
        <a:accent4>
          <a:srgbClr val="DADADA"/>
        </a:accent4>
        <a:accent5>
          <a:srgbClr val="AACACA"/>
        </a:accent5>
        <a:accent6>
          <a:srgbClr val="008AB9"/>
        </a:accent6>
        <a:hlink>
          <a:srgbClr val="CC99FF"/>
        </a:hlink>
        <a:folHlink>
          <a:srgbClr val="3366CC"/>
        </a:folHlink>
      </a:clrScheme>
      <a:clrMap bg1="dk2" tx1="lt1" bg2="dk1" tx2="lt2" accent1="accent1" accent2="accent2" accent3="accent3" accent4="accent4" accent5="accent5" accent6="accent6" hlink="hlink" folHlink="folHlink"/>
    </a:extraClrScheme>
    <a:extraClrScheme>
      <a:clrScheme name="Balloons 6">
        <a:dk1>
          <a:srgbClr val="99CC00"/>
        </a:dk1>
        <a:lt1>
          <a:srgbClr val="FFFFFF"/>
        </a:lt1>
        <a:dk2>
          <a:srgbClr val="009900"/>
        </a:dk2>
        <a:lt2>
          <a:srgbClr val="FFFF99"/>
        </a:lt2>
        <a:accent1>
          <a:srgbClr val="336600"/>
        </a:accent1>
        <a:accent2>
          <a:srgbClr val="008000"/>
        </a:accent2>
        <a:accent3>
          <a:srgbClr val="AACAAA"/>
        </a:accent3>
        <a:accent4>
          <a:srgbClr val="DADADA"/>
        </a:accent4>
        <a:accent5>
          <a:srgbClr val="ADB8AA"/>
        </a:accent5>
        <a:accent6>
          <a:srgbClr val="007300"/>
        </a:accent6>
        <a:hlink>
          <a:srgbClr val="CCCC00"/>
        </a:hlink>
        <a:folHlink>
          <a:srgbClr val="33CC33"/>
        </a:folHlink>
      </a:clrScheme>
      <a:clrMap bg1="dk2" tx1="lt1" bg2="dk1" tx2="lt2" accent1="accent1" accent2="accent2" accent3="accent3" accent4="accent4" accent5="accent5" accent6="accent6" hlink="hlink" folHlink="folHlink"/>
    </a:extraClrScheme>
    <a:extraClrScheme>
      <a:clrScheme name="Balloons 7">
        <a:dk1>
          <a:srgbClr val="000066"/>
        </a:dk1>
        <a:lt1>
          <a:srgbClr val="E1F4FF"/>
        </a:lt1>
        <a:dk2>
          <a:srgbClr val="000066"/>
        </a:dk2>
        <a:lt2>
          <a:srgbClr val="CCCCFF"/>
        </a:lt2>
        <a:accent1>
          <a:srgbClr val="9999FF"/>
        </a:accent1>
        <a:accent2>
          <a:srgbClr val="33CCCC"/>
        </a:accent2>
        <a:accent3>
          <a:srgbClr val="EEF8FF"/>
        </a:accent3>
        <a:accent4>
          <a:srgbClr val="000056"/>
        </a:accent4>
        <a:accent5>
          <a:srgbClr val="CACAFF"/>
        </a:accent5>
        <a:accent6>
          <a:srgbClr val="2DB9B9"/>
        </a:accent6>
        <a:hlink>
          <a:srgbClr val="66FFFF"/>
        </a:hlink>
        <a:folHlink>
          <a:srgbClr val="660066"/>
        </a:folHlink>
      </a:clrScheme>
      <a:clrMap bg1="lt1" tx1="dk1" bg2="lt2" tx2="dk2" accent1="accent1" accent2="accent2" accent3="accent3" accent4="accent4" accent5="accent5" accent6="accent6" hlink="hlink" folHlink="folHlink"/>
    </a:extraClrScheme>
    <a:extraClrScheme>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clrMap bg1="lt1" tx1="dk1" bg2="lt2" tx2="dk2" accent1="accent1" accent2="accent2" accent3="accent3" accent4="accent4" accent5="accent5" accent6="accent6" hlink="hlink" folHlink="folHlink"/>
    </a:extraClrScheme>
    <a:extraClrScheme>
      <a:clrScheme name="Balloons 9">
        <a:dk1>
          <a:srgbClr val="000000"/>
        </a:dk1>
        <a:lt1>
          <a:srgbClr val="FFFFFF"/>
        </a:lt1>
        <a:dk2>
          <a:srgbClr val="000000"/>
        </a:dk2>
        <a:lt2>
          <a:srgbClr val="FFCC99"/>
        </a:lt2>
        <a:accent1>
          <a:srgbClr val="FF9900"/>
        </a:accent1>
        <a:accent2>
          <a:srgbClr val="FF99CC"/>
        </a:accent2>
        <a:accent3>
          <a:srgbClr val="FFFFFF"/>
        </a:accent3>
        <a:accent4>
          <a:srgbClr val="000000"/>
        </a:accent4>
        <a:accent5>
          <a:srgbClr val="FFCAAA"/>
        </a:accent5>
        <a:accent6>
          <a:srgbClr val="E78AB9"/>
        </a:accent6>
        <a:hlink>
          <a:srgbClr val="FF9999"/>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Balloons</Template>
  <TotalTime>1417</TotalTime>
  <Words>1978</Words>
  <Application>Microsoft Office PowerPoint</Application>
  <PresentationFormat>On-screen Show (4:3)</PresentationFormat>
  <Paragraphs>175</Paragraphs>
  <Slides>57</Slides>
  <Notes>20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59" baseType="lpstr">
      <vt:lpstr>Balloons</vt:lpstr>
      <vt:lpstr>Slide</vt:lpstr>
      <vt:lpstr>DÀNH CHO BAN GIÁM HIỆU VÀ CÁN BỘ Y TẾ  CÁC TRƯỜNG HỌC  Tháng 08 - 2017</vt:lpstr>
      <vt:lpstr>BÀI GiẢNG   Phòng tránh ngộ độc do  độc tố tự nhiên trong thực phẩm</vt:lpstr>
      <vt:lpstr>Ngoại vật vốn không có trong TP nhưng có thể gây hại cho người tiêu dùng</vt:lpstr>
      <vt:lpstr>Slide 4</vt:lpstr>
      <vt:lpstr>Slide 5</vt:lpstr>
      <vt:lpstr>Slide 6</vt:lpstr>
      <vt:lpstr>Slide 7</vt:lpstr>
      <vt:lpstr>1. NẤM ĐỘC</vt:lpstr>
      <vt:lpstr>1. NẤM ĐỘC</vt:lpstr>
      <vt:lpstr>Slide 10</vt:lpstr>
      <vt:lpstr>Slide 11</vt:lpstr>
      <vt:lpstr>Cách nhận biết các loại nấm độc</vt:lpstr>
      <vt:lpstr>Cách nhận biết các loại nấm độc</vt:lpstr>
      <vt:lpstr>Cách nhận biết các loại nấm độc</vt:lpstr>
      <vt:lpstr>CÁCH THỬ NGHIỆM</vt:lpstr>
      <vt:lpstr>HÌNH ẢNH NẤM ĐỘC</vt:lpstr>
      <vt:lpstr>Slide 17</vt:lpstr>
      <vt:lpstr>Slide 18</vt:lpstr>
      <vt:lpstr>Slide 19</vt:lpstr>
      <vt:lpstr>Slide 20</vt:lpstr>
      <vt:lpstr>Slide 21</vt:lpstr>
      <vt:lpstr>Slide 22</vt:lpstr>
      <vt:lpstr>Slide 23</vt:lpstr>
      <vt:lpstr>Slide 24</vt:lpstr>
      <vt:lpstr>Slide 25</vt:lpstr>
      <vt:lpstr>Slide 26</vt:lpstr>
      <vt:lpstr>2. Khoai tây mầm</vt:lpstr>
      <vt:lpstr>3. Ngộ độc khoai mì:</vt:lpstr>
      <vt:lpstr>3. Ngộ độc khoai mì:</vt:lpstr>
      <vt:lpstr>Ngộ độc măng tươi</vt:lpstr>
      <vt:lpstr>Ngộ độc măng tươi</vt:lpstr>
      <vt:lpstr> Độc tố trong củ cải trắng</vt:lpstr>
      <vt:lpstr>Ngộ độc củ ấu tầu</vt:lpstr>
      <vt:lpstr>Slide 34</vt:lpstr>
      <vt:lpstr>Thực phẩm bị mốc</vt:lpstr>
      <vt:lpstr>Thực phẩm bị mốc</vt:lpstr>
      <vt:lpstr>Slide 37</vt:lpstr>
      <vt:lpstr>Ngộ độc cá nóc</vt:lpstr>
      <vt:lpstr>Slide 39</vt:lpstr>
      <vt:lpstr>Slide 40</vt:lpstr>
      <vt:lpstr>Slide 41</vt:lpstr>
      <vt:lpstr>Slide 42</vt:lpstr>
      <vt:lpstr>Slide 43</vt:lpstr>
      <vt:lpstr>Ngộ độc  bạch tuộc có vòng xanh</vt:lpstr>
      <vt:lpstr>Ngộ độc so biển</vt:lpstr>
      <vt:lpstr>Slide 46</vt:lpstr>
      <vt:lpstr>Slide 47</vt:lpstr>
      <vt:lpstr>Slide 48</vt:lpstr>
      <vt:lpstr>Slide 49</vt:lpstr>
      <vt:lpstr>Ngộ độc thịt cóc</vt:lpstr>
      <vt:lpstr>Ngộ độc mật cá trắm</vt:lpstr>
      <vt:lpstr>Slide 52</vt:lpstr>
      <vt:lpstr>Scombrotoxin</vt:lpstr>
      <vt:lpstr>Slide 54</vt:lpstr>
      <vt:lpstr>Slide 55</vt:lpstr>
      <vt:lpstr>Lựa chọn thực phẩm an toàn phòng chống  ngộ độc thực phẩm do độc tố tự nhiên</vt:lpstr>
      <vt:lpstr> CHÂN THÀNH CẢM ƠN  QUÍ THẦY CÔ ĐÃ CHÚ Ý LẮNG NGHE </vt:lpstr>
    </vt:vector>
  </TitlesOfParts>
  <Company>Hung Thinh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Ô nhiễm thực phẩm và các quá trình phân tích nguy cơ</dc:title>
  <dc:creator>Hiep</dc:creator>
  <cp:lastModifiedBy>GateWay</cp:lastModifiedBy>
  <cp:revision>99</cp:revision>
  <dcterms:created xsi:type="dcterms:W3CDTF">2005-11-19T04:17:10Z</dcterms:created>
  <dcterms:modified xsi:type="dcterms:W3CDTF">2017-08-27T17:16:07Z</dcterms:modified>
</cp:coreProperties>
</file>